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4" r:id="rId6"/>
    <p:sldId id="260" r:id="rId7"/>
    <p:sldId id="266" r:id="rId8"/>
    <p:sldId id="265" r:id="rId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0A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B71700-E932-4A77-A1E3-43F74AAF01C7}" v="694" dt="2025-05-15T11:58:33.954"/>
    <p1510:client id="{8A2887D6-9EAA-4298-8030-1D7CD373863F}" v="26" dt="2025-05-16T13:22:10.8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94660"/>
  </p:normalViewPr>
  <p:slideViewPr>
    <p:cSldViewPr>
      <p:cViewPr varScale="1">
        <p:scale>
          <a:sx n="73" d="100"/>
          <a:sy n="73" d="100"/>
        </p:scale>
        <p:origin x="-69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A SIMOES" userId="hTgBCCjZSYYjlzFvvb4PXRtvKdaOJ6SiKUKclIbX36E=" providerId="None" clId="Web-{8A2887D6-9EAA-4298-8030-1D7CD373863F}"/>
    <pc:docChg chg="modSld">
      <pc:chgData name="DIANA SIMOES" userId="hTgBCCjZSYYjlzFvvb4PXRtvKdaOJ6SiKUKclIbX36E=" providerId="None" clId="Web-{8A2887D6-9EAA-4298-8030-1D7CD373863F}" dt="2025-05-16T13:22:10.890" v="25"/>
      <pc:docMkLst>
        <pc:docMk/>
      </pc:docMkLst>
      <pc:sldChg chg="delSp">
        <pc:chgData name="DIANA SIMOES" userId="hTgBCCjZSYYjlzFvvb4PXRtvKdaOJ6SiKUKclIbX36E=" providerId="None" clId="Web-{8A2887D6-9EAA-4298-8030-1D7CD373863F}" dt="2025-05-16T13:22:10.890" v="25"/>
        <pc:sldMkLst>
          <pc:docMk/>
          <pc:sldMk cId="0" sldId="260"/>
        </pc:sldMkLst>
        <pc:picChg chg="del">
          <ac:chgData name="DIANA SIMOES" userId="hTgBCCjZSYYjlzFvvb4PXRtvKdaOJ6SiKUKclIbX36E=" providerId="None" clId="Web-{8A2887D6-9EAA-4298-8030-1D7CD373863F}" dt="2025-05-16T13:22:10.890" v="25"/>
          <ac:picMkLst>
            <pc:docMk/>
            <pc:sldMk cId="0" sldId="260"/>
            <ac:picMk id="7175" creationId="{05947231-B126-B1BE-AB39-9ACE336A0561}"/>
          </ac:picMkLst>
        </pc:picChg>
      </pc:sldChg>
      <pc:sldChg chg="delSp modSp">
        <pc:chgData name="DIANA SIMOES" userId="hTgBCCjZSYYjlzFvvb4PXRtvKdaOJ6SiKUKclIbX36E=" providerId="None" clId="Web-{8A2887D6-9EAA-4298-8030-1D7CD373863F}" dt="2025-05-16T13:21:25.529" v="5"/>
        <pc:sldMkLst>
          <pc:docMk/>
          <pc:sldMk cId="0" sldId="261"/>
        </pc:sldMkLst>
        <pc:spChg chg="mod">
          <ac:chgData name="DIANA SIMOES" userId="hTgBCCjZSYYjlzFvvb4PXRtvKdaOJ6SiKUKclIbX36E=" providerId="None" clId="Web-{8A2887D6-9EAA-4298-8030-1D7CD373863F}" dt="2025-05-16T13:21:14.028" v="4" actId="20577"/>
          <ac:spMkLst>
            <pc:docMk/>
            <pc:sldMk cId="0" sldId="261"/>
            <ac:spMk id="21" creationId="{77230FEF-E531-5BC1-641E-E96F38E6F198}"/>
          </ac:spMkLst>
        </pc:spChg>
        <pc:picChg chg="del">
          <ac:chgData name="DIANA SIMOES" userId="hTgBCCjZSYYjlzFvvb4PXRtvKdaOJ6SiKUKclIbX36E=" providerId="None" clId="Web-{8A2887D6-9EAA-4298-8030-1D7CD373863F}" dt="2025-05-16T13:21:25.529" v="5"/>
          <ac:picMkLst>
            <pc:docMk/>
            <pc:sldMk cId="0" sldId="261"/>
            <ac:picMk id="5127" creationId="{76E21A14-CC07-C6D6-53E9-A92345CE54E1}"/>
          </ac:picMkLst>
        </pc:picChg>
      </pc:sldChg>
      <pc:sldChg chg="delSp modSp">
        <pc:chgData name="DIANA SIMOES" userId="hTgBCCjZSYYjlzFvvb4PXRtvKdaOJ6SiKUKclIbX36E=" providerId="None" clId="Web-{8A2887D6-9EAA-4298-8030-1D7CD373863F}" dt="2025-05-16T13:22:08.656" v="24" actId="20577"/>
        <pc:sldMkLst>
          <pc:docMk/>
          <pc:sldMk cId="0" sldId="264"/>
        </pc:sldMkLst>
        <pc:spChg chg="mod">
          <ac:chgData name="DIANA SIMOES" userId="hTgBCCjZSYYjlzFvvb4PXRtvKdaOJ6SiKUKclIbX36E=" providerId="None" clId="Web-{8A2887D6-9EAA-4298-8030-1D7CD373863F}" dt="2025-05-16T13:22:08.656" v="24" actId="20577"/>
          <ac:spMkLst>
            <pc:docMk/>
            <pc:sldMk cId="0" sldId="264"/>
            <ac:spMk id="21" creationId="{FC36D713-983B-0B1D-8918-6F97F2D8C386}"/>
          </ac:spMkLst>
        </pc:spChg>
        <pc:picChg chg="del">
          <ac:chgData name="DIANA SIMOES" userId="hTgBCCjZSYYjlzFvvb4PXRtvKdaOJ6SiKUKclIbX36E=" providerId="None" clId="Web-{8A2887D6-9EAA-4298-8030-1D7CD373863F}" dt="2025-05-16T13:21:30.029" v="6"/>
          <ac:picMkLst>
            <pc:docMk/>
            <pc:sldMk cId="0" sldId="264"/>
            <ac:picMk id="6151" creationId="{88750BD5-5F9A-FC88-7EB8-91B034688655}"/>
          </ac:picMkLst>
        </pc:picChg>
      </pc:sldChg>
    </pc:docChg>
  </pc:docChgLst>
  <pc:docChgLst>
    <pc:chgData name="DIANA SIMOES" userId="hTgBCCjZSYYjlzFvvb4PXRtvKdaOJ6SiKUKclIbX36E=" providerId="None" clId="Web-{76B71700-E932-4A77-A1E3-43F74AAF01C7}"/>
    <pc:docChg chg="delSld modSld">
      <pc:chgData name="DIANA SIMOES" userId="hTgBCCjZSYYjlzFvvb4PXRtvKdaOJ6SiKUKclIbX36E=" providerId="None" clId="Web-{76B71700-E932-4A77-A1E3-43F74AAF01C7}" dt="2025-05-15T11:58:33.158" v="587" actId="20577"/>
      <pc:docMkLst>
        <pc:docMk/>
      </pc:docMkLst>
      <pc:sldChg chg="addSp delSp modSp">
        <pc:chgData name="DIANA SIMOES" userId="hTgBCCjZSYYjlzFvvb4PXRtvKdaOJ6SiKUKclIbX36E=" providerId="None" clId="Web-{76B71700-E932-4A77-A1E3-43F74AAF01C7}" dt="2025-05-15T11:50:10.986" v="359" actId="20577"/>
        <pc:sldMkLst>
          <pc:docMk/>
          <pc:sldMk cId="0" sldId="260"/>
        </pc:sldMkLst>
        <pc:spChg chg="mod">
          <ac:chgData name="DIANA SIMOES" userId="hTgBCCjZSYYjlzFvvb4PXRtvKdaOJ6SiKUKclIbX36E=" providerId="None" clId="Web-{76B71700-E932-4A77-A1E3-43F74AAF01C7}" dt="2025-05-15T11:50:10.986" v="359" actId="20577"/>
          <ac:spMkLst>
            <pc:docMk/>
            <pc:sldMk cId="0" sldId="260"/>
            <ac:spMk id="21" creationId="{F75E7975-D56C-CB1C-AF0D-5794F272FA19}"/>
          </ac:spMkLst>
        </pc:spChg>
        <pc:spChg chg="mod">
          <ac:chgData name="DIANA SIMOES" userId="hTgBCCjZSYYjlzFvvb4PXRtvKdaOJ6SiKUKclIbX36E=" providerId="None" clId="Web-{76B71700-E932-4A77-A1E3-43F74AAF01C7}" dt="2025-05-15T11:45:33.946" v="66" actId="1076"/>
          <ac:spMkLst>
            <pc:docMk/>
            <pc:sldMk cId="0" sldId="260"/>
            <ac:spMk id="22" creationId="{A150037A-5633-ED66-ADCE-61182C2BE0C3}"/>
          </ac:spMkLst>
        </pc:spChg>
        <pc:spChg chg="del">
          <ac:chgData name="DIANA SIMOES" userId="hTgBCCjZSYYjlzFvvb4PXRtvKdaOJ6SiKUKclIbX36E=" providerId="None" clId="Web-{76B71700-E932-4A77-A1E3-43F74AAF01C7}" dt="2025-05-15T11:43:39.146" v="57"/>
          <ac:spMkLst>
            <pc:docMk/>
            <pc:sldMk cId="0" sldId="260"/>
            <ac:spMk id="7171" creationId="{F1ED10BD-2A80-FADB-DE0A-DC85B56FEBE0}"/>
          </ac:spMkLst>
        </pc:spChg>
        <pc:grpChg chg="del">
          <ac:chgData name="DIANA SIMOES" userId="hTgBCCjZSYYjlzFvvb4PXRtvKdaOJ6SiKUKclIbX36E=" providerId="None" clId="Web-{76B71700-E932-4A77-A1E3-43F74AAF01C7}" dt="2025-05-15T11:43:36.692" v="56"/>
          <ac:grpSpMkLst>
            <pc:docMk/>
            <pc:sldMk cId="0" sldId="260"/>
            <ac:grpSpMk id="7173" creationId="{CAFE01B7-7032-58DA-DAE8-E973A3A68C9A}"/>
          </ac:grpSpMkLst>
        </pc:grpChg>
        <pc:picChg chg="add mod">
          <ac:chgData name="DIANA SIMOES" userId="hTgBCCjZSYYjlzFvvb4PXRtvKdaOJ6SiKUKclIbX36E=" providerId="None" clId="Web-{76B71700-E932-4A77-A1E3-43F74AAF01C7}" dt="2025-05-15T11:43:45.630" v="59" actId="14100"/>
          <ac:picMkLst>
            <pc:docMk/>
            <pc:sldMk cId="0" sldId="260"/>
            <ac:picMk id="3" creationId="{375CF358-109A-9D4C-3E4D-44BE10FD99BB}"/>
          </ac:picMkLst>
        </pc:picChg>
        <pc:picChg chg="mod ord">
          <ac:chgData name="DIANA SIMOES" userId="hTgBCCjZSYYjlzFvvb4PXRtvKdaOJ6SiKUKclIbX36E=" providerId="None" clId="Web-{76B71700-E932-4A77-A1E3-43F74AAF01C7}" dt="2025-05-15T11:43:26.630" v="55" actId="1076"/>
          <ac:picMkLst>
            <pc:docMk/>
            <pc:sldMk cId="0" sldId="260"/>
            <ac:picMk id="7174" creationId="{9D5D889F-BD5E-2ECA-0BF9-D2AEAE2A511B}"/>
          </ac:picMkLst>
        </pc:picChg>
      </pc:sldChg>
      <pc:sldChg chg="modSp">
        <pc:chgData name="DIANA SIMOES" userId="hTgBCCjZSYYjlzFvvb4PXRtvKdaOJ6SiKUKclIbX36E=" providerId="None" clId="Web-{76B71700-E932-4A77-A1E3-43F74AAF01C7}" dt="2025-05-15T11:41:42.236" v="0"/>
        <pc:sldMkLst>
          <pc:docMk/>
          <pc:sldMk cId="0" sldId="261"/>
        </pc:sldMkLst>
        <pc:picChg chg="ord">
          <ac:chgData name="DIANA SIMOES" userId="hTgBCCjZSYYjlzFvvb4PXRtvKdaOJ6SiKUKclIbX36E=" providerId="None" clId="Web-{76B71700-E932-4A77-A1E3-43F74AAF01C7}" dt="2025-05-15T11:41:42.236" v="0"/>
          <ac:picMkLst>
            <pc:docMk/>
            <pc:sldMk cId="0" sldId="261"/>
            <ac:picMk id="5126" creationId="{A910D378-647C-F7BC-660C-7B62AE254670}"/>
          </ac:picMkLst>
        </pc:picChg>
      </pc:sldChg>
      <pc:sldChg chg="del">
        <pc:chgData name="DIANA SIMOES" userId="hTgBCCjZSYYjlzFvvb4PXRtvKdaOJ6SiKUKclIbX36E=" providerId="None" clId="Web-{76B71700-E932-4A77-A1E3-43F74AAF01C7}" dt="2025-05-15T11:56:28.560" v="572"/>
        <pc:sldMkLst>
          <pc:docMk/>
          <pc:sldMk cId="0" sldId="263"/>
        </pc:sldMkLst>
      </pc:sldChg>
      <pc:sldChg chg="modSp">
        <pc:chgData name="DIANA SIMOES" userId="hTgBCCjZSYYjlzFvvb4PXRtvKdaOJ6SiKUKclIbX36E=" providerId="None" clId="Web-{76B71700-E932-4A77-A1E3-43F74AAF01C7}" dt="2025-05-15T11:41:53.189" v="2" actId="1076"/>
        <pc:sldMkLst>
          <pc:docMk/>
          <pc:sldMk cId="0" sldId="264"/>
        </pc:sldMkLst>
        <pc:picChg chg="mod ord">
          <ac:chgData name="DIANA SIMOES" userId="hTgBCCjZSYYjlzFvvb4PXRtvKdaOJ6SiKUKclIbX36E=" providerId="None" clId="Web-{76B71700-E932-4A77-A1E3-43F74AAF01C7}" dt="2025-05-15T11:41:53.189" v="2" actId="1076"/>
          <ac:picMkLst>
            <pc:docMk/>
            <pc:sldMk cId="0" sldId="264"/>
            <ac:picMk id="6150" creationId="{3DCDA14B-9F74-ADFE-392A-AD706F154B9C}"/>
          </ac:picMkLst>
        </pc:picChg>
      </pc:sldChg>
      <pc:sldChg chg="addSp delSp modSp">
        <pc:chgData name="DIANA SIMOES" userId="hTgBCCjZSYYjlzFvvb4PXRtvKdaOJ6SiKUKclIbX36E=" providerId="None" clId="Web-{76B71700-E932-4A77-A1E3-43F74AAF01C7}" dt="2025-05-15T11:58:26.532" v="585" actId="20577"/>
        <pc:sldMkLst>
          <pc:docMk/>
          <pc:sldMk cId="0" sldId="265"/>
        </pc:sldMkLst>
        <pc:spChg chg="add mod">
          <ac:chgData name="DIANA SIMOES" userId="hTgBCCjZSYYjlzFvvb4PXRtvKdaOJ6SiKUKclIbX36E=" providerId="None" clId="Web-{76B71700-E932-4A77-A1E3-43F74AAF01C7}" dt="2025-05-15T11:58:26.532" v="585" actId="20577"/>
          <ac:spMkLst>
            <pc:docMk/>
            <pc:sldMk cId="0" sldId="265"/>
            <ac:spMk id="3" creationId="{D458C74D-BB4E-1B82-C65D-0009B5E9C731}"/>
          </ac:spMkLst>
        </pc:spChg>
        <pc:spChg chg="del">
          <ac:chgData name="DIANA SIMOES" userId="hTgBCCjZSYYjlzFvvb4PXRtvKdaOJ6SiKUKclIbX36E=" providerId="None" clId="Web-{76B71700-E932-4A77-A1E3-43F74AAF01C7}" dt="2025-05-15T11:57:29.468" v="574"/>
          <ac:spMkLst>
            <pc:docMk/>
            <pc:sldMk cId="0" sldId="265"/>
            <ac:spMk id="22" creationId="{3C3A3671-F9FB-BD88-CFE2-C9BC0A38C11D}"/>
          </ac:spMkLst>
        </pc:spChg>
        <pc:spChg chg="del">
          <ac:chgData name="DIANA SIMOES" userId="hTgBCCjZSYYjlzFvvb4PXRtvKdaOJ6SiKUKclIbX36E=" providerId="None" clId="Web-{76B71700-E932-4A77-A1E3-43F74AAF01C7}" dt="2025-05-15T11:57:38.546" v="576"/>
          <ac:spMkLst>
            <pc:docMk/>
            <pc:sldMk cId="0" sldId="265"/>
            <ac:spMk id="10243" creationId="{869266F0-97CD-7B74-F4CD-50C7ED02759B}"/>
          </ac:spMkLst>
        </pc:spChg>
        <pc:grpChg chg="del">
          <ac:chgData name="DIANA SIMOES" userId="hTgBCCjZSYYjlzFvvb4PXRtvKdaOJ6SiKUKclIbX36E=" providerId="None" clId="Web-{76B71700-E932-4A77-A1E3-43F74AAF01C7}" dt="2025-05-15T11:57:36.546" v="575"/>
          <ac:grpSpMkLst>
            <pc:docMk/>
            <pc:sldMk cId="0" sldId="265"/>
            <ac:grpSpMk id="10245" creationId="{03D1DCB4-5415-9DE3-BA83-0493A9D647F3}"/>
          </ac:grpSpMkLst>
        </pc:grpChg>
        <pc:picChg chg="mod ord">
          <ac:chgData name="DIANA SIMOES" userId="hTgBCCjZSYYjlzFvvb4PXRtvKdaOJ6SiKUKclIbX36E=" providerId="None" clId="Web-{76B71700-E932-4A77-A1E3-43F74AAF01C7}" dt="2025-05-15T11:57:51.219" v="579" actId="1076"/>
          <ac:picMkLst>
            <pc:docMk/>
            <pc:sldMk cId="0" sldId="265"/>
            <ac:picMk id="10246" creationId="{F1313633-D471-B644-E687-2D08C82A3FD0}"/>
          </ac:picMkLst>
        </pc:picChg>
      </pc:sldChg>
      <pc:sldChg chg="addSp delSp modSp">
        <pc:chgData name="DIANA SIMOES" userId="hTgBCCjZSYYjlzFvvb4PXRtvKdaOJ6SiKUKclIbX36E=" providerId="None" clId="Web-{76B71700-E932-4A77-A1E3-43F74AAF01C7}" dt="2025-05-15T11:58:33.158" v="587" actId="20577"/>
        <pc:sldMkLst>
          <pc:docMk/>
          <pc:sldMk cId="0" sldId="266"/>
        </pc:sldMkLst>
        <pc:spChg chg="mod">
          <ac:chgData name="DIANA SIMOES" userId="hTgBCCjZSYYjlzFvvb4PXRtvKdaOJ6SiKUKclIbX36E=" providerId="None" clId="Web-{76B71700-E932-4A77-A1E3-43F74AAF01C7}" dt="2025-05-15T11:58:16.829" v="583" actId="20577"/>
          <ac:spMkLst>
            <pc:docMk/>
            <pc:sldMk cId="0" sldId="266"/>
            <ac:spMk id="21" creationId="{3C25B820-F8BB-AA00-C378-73C2149E89CD}"/>
          </ac:spMkLst>
        </pc:spChg>
        <pc:spChg chg="mod">
          <ac:chgData name="DIANA SIMOES" userId="hTgBCCjZSYYjlzFvvb4PXRtvKdaOJ6SiKUKclIbX36E=" providerId="None" clId="Web-{76B71700-E932-4A77-A1E3-43F74AAF01C7}" dt="2025-05-15T11:58:33.158" v="587" actId="20577"/>
          <ac:spMkLst>
            <pc:docMk/>
            <pc:sldMk cId="0" sldId="266"/>
            <ac:spMk id="22" creationId="{3BCECA68-72B4-116A-4949-A6EC29B45902}"/>
          </ac:spMkLst>
        </pc:spChg>
        <pc:spChg chg="del">
          <ac:chgData name="DIANA SIMOES" userId="hTgBCCjZSYYjlzFvvb4PXRtvKdaOJ6SiKUKclIbX36E=" providerId="None" clId="Web-{76B71700-E932-4A77-A1E3-43F74AAF01C7}" dt="2025-05-15T11:51:11.206" v="424"/>
          <ac:spMkLst>
            <pc:docMk/>
            <pc:sldMk cId="0" sldId="266"/>
            <ac:spMk id="8195" creationId="{DC0EA89C-1D86-50BB-5F62-65CC57B3D2E2}"/>
          </ac:spMkLst>
        </pc:spChg>
        <pc:spChg chg="del topLvl">
          <ac:chgData name="DIANA SIMOES" userId="hTgBCCjZSYYjlzFvvb4PXRtvKdaOJ6SiKUKclIbX36E=" providerId="None" clId="Web-{76B71700-E932-4A77-A1E3-43F74AAF01C7}" dt="2025-05-15T11:51:09.238" v="423"/>
          <ac:spMkLst>
            <pc:docMk/>
            <pc:sldMk cId="0" sldId="266"/>
            <ac:spMk id="8202" creationId="{2C7F892B-B305-84DB-6A3C-43FB35079503}"/>
          </ac:spMkLst>
        </pc:spChg>
        <pc:grpChg chg="del">
          <ac:chgData name="DIANA SIMOES" userId="hTgBCCjZSYYjlzFvvb4PXRtvKdaOJ6SiKUKclIbX36E=" providerId="None" clId="Web-{76B71700-E932-4A77-A1E3-43F74AAF01C7}" dt="2025-05-15T11:51:09.238" v="423"/>
          <ac:grpSpMkLst>
            <pc:docMk/>
            <pc:sldMk cId="0" sldId="266"/>
            <ac:grpSpMk id="8197" creationId="{E17E9B58-DD97-57A6-BBC8-6467B162D9D1}"/>
          </ac:grpSpMkLst>
        </pc:grpChg>
        <pc:picChg chg="add">
          <ac:chgData name="DIANA SIMOES" userId="hTgBCCjZSYYjlzFvvb4PXRtvKdaOJ6SiKUKclIbX36E=" providerId="None" clId="Web-{76B71700-E932-4A77-A1E3-43F74AAF01C7}" dt="2025-05-15T11:51:18.894" v="425"/>
          <ac:picMkLst>
            <pc:docMk/>
            <pc:sldMk cId="0" sldId="266"/>
            <ac:picMk id="3" creationId="{532DCD6D-89EA-158C-E649-44D88891011C}"/>
          </ac:picMkLst>
        </pc:picChg>
        <pc:picChg chg="mod ord">
          <ac:chgData name="DIANA SIMOES" userId="hTgBCCjZSYYjlzFvvb4PXRtvKdaOJ6SiKUKclIbX36E=" providerId="None" clId="Web-{76B71700-E932-4A77-A1E3-43F74AAF01C7}" dt="2025-05-15T11:50:56.831" v="420" actId="1076"/>
          <ac:picMkLst>
            <pc:docMk/>
            <pc:sldMk cId="0" sldId="266"/>
            <ac:picMk id="8198" creationId="{49C9AA39-7488-EB55-6FFE-B6AB403F80C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CD28E6E4-429E-C827-CCC4-3414E67B100C}"/>
              </a:ext>
            </a:extLst>
          </p:cNvPr>
          <p:cNvSpPr>
            <a:spLocks noGrp="1"/>
          </p:cNvSpPr>
          <p:nvPr>
            <p:ph type="dt" sz="half" idx="10"/>
          </p:nvPr>
        </p:nvSpPr>
        <p:spPr/>
        <p:txBody>
          <a:bodyPr/>
          <a:lstStyle>
            <a:lvl1pPr>
              <a:defRPr/>
            </a:lvl1pPr>
          </a:lstStyle>
          <a:p>
            <a:pPr>
              <a:defRPr/>
            </a:pPr>
            <a:fld id="{0859D985-544A-492C-BBA0-60FEAB4F7F7C}" type="datetimeFigureOut">
              <a:rPr lang="fr-FR"/>
              <a:pPr>
                <a:defRPr/>
              </a:pPr>
              <a:t>26/06/2025</a:t>
            </a:fld>
            <a:endParaRPr lang="fr-FR"/>
          </a:p>
        </p:txBody>
      </p:sp>
      <p:sp>
        <p:nvSpPr>
          <p:cNvPr id="5" name="Espace réservé du pied de page 4">
            <a:extLst>
              <a:ext uri="{FF2B5EF4-FFF2-40B4-BE49-F238E27FC236}">
                <a16:creationId xmlns:a16="http://schemas.microsoft.com/office/drawing/2014/main" xmlns="" id="{1D257485-9555-5824-68A9-91DC5D620A7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xmlns="" id="{D8272F06-435A-00B5-D2EF-AF5F3E5165C2}"/>
              </a:ext>
            </a:extLst>
          </p:cNvPr>
          <p:cNvSpPr>
            <a:spLocks noGrp="1"/>
          </p:cNvSpPr>
          <p:nvPr>
            <p:ph type="sldNum" sz="quarter" idx="12"/>
          </p:nvPr>
        </p:nvSpPr>
        <p:spPr/>
        <p:txBody>
          <a:bodyPr/>
          <a:lstStyle>
            <a:lvl1pPr>
              <a:defRPr/>
            </a:lvl1pPr>
          </a:lstStyle>
          <a:p>
            <a:fld id="{7F1EEA0D-47FB-4AC5-BF20-8C56F7DDCD34}" type="slidenum">
              <a:rPr lang="fr-FR" altLang="fr-FR"/>
              <a:pPr/>
              <a:t>‹N°›</a:t>
            </a:fld>
            <a:endParaRPr lang="fr-FR" altLang="fr-FR"/>
          </a:p>
        </p:txBody>
      </p:sp>
    </p:spTree>
    <p:extLst>
      <p:ext uri="{BB962C8B-B14F-4D97-AF65-F5344CB8AC3E}">
        <p14:creationId xmlns:p14="http://schemas.microsoft.com/office/powerpoint/2010/main" xmlns="" val="77866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8914BC8D-2640-1C28-EABB-CCA6B8CCAC01}"/>
              </a:ext>
            </a:extLst>
          </p:cNvPr>
          <p:cNvSpPr>
            <a:spLocks noGrp="1"/>
          </p:cNvSpPr>
          <p:nvPr>
            <p:ph type="dt" sz="half" idx="10"/>
          </p:nvPr>
        </p:nvSpPr>
        <p:spPr/>
        <p:txBody>
          <a:bodyPr/>
          <a:lstStyle>
            <a:lvl1pPr>
              <a:defRPr/>
            </a:lvl1pPr>
          </a:lstStyle>
          <a:p>
            <a:pPr>
              <a:defRPr/>
            </a:pPr>
            <a:fld id="{AE69F693-856B-4EEA-B7A6-EA8445136AA8}" type="datetimeFigureOut">
              <a:rPr lang="fr-FR"/>
              <a:pPr>
                <a:defRPr/>
              </a:pPr>
              <a:t>26/06/2025</a:t>
            </a:fld>
            <a:endParaRPr lang="fr-FR"/>
          </a:p>
        </p:txBody>
      </p:sp>
      <p:sp>
        <p:nvSpPr>
          <p:cNvPr id="5" name="Espace réservé du pied de page 4">
            <a:extLst>
              <a:ext uri="{FF2B5EF4-FFF2-40B4-BE49-F238E27FC236}">
                <a16:creationId xmlns:a16="http://schemas.microsoft.com/office/drawing/2014/main" xmlns="" id="{0C84F6D5-4EE7-C8BA-1B49-D73924DD4253}"/>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xmlns="" id="{2CDDBF84-6327-DD21-6D51-8AF4B0737952}"/>
              </a:ext>
            </a:extLst>
          </p:cNvPr>
          <p:cNvSpPr>
            <a:spLocks noGrp="1"/>
          </p:cNvSpPr>
          <p:nvPr>
            <p:ph type="sldNum" sz="quarter" idx="12"/>
          </p:nvPr>
        </p:nvSpPr>
        <p:spPr/>
        <p:txBody>
          <a:bodyPr/>
          <a:lstStyle>
            <a:lvl1pPr>
              <a:defRPr/>
            </a:lvl1pPr>
          </a:lstStyle>
          <a:p>
            <a:fld id="{415EDBFE-DC95-4FBB-BBC6-56BEF8AB74CE}" type="slidenum">
              <a:rPr lang="fr-FR" altLang="fr-FR"/>
              <a:pPr/>
              <a:t>‹N°›</a:t>
            </a:fld>
            <a:endParaRPr lang="fr-FR" altLang="fr-FR"/>
          </a:p>
        </p:txBody>
      </p:sp>
    </p:spTree>
    <p:extLst>
      <p:ext uri="{BB962C8B-B14F-4D97-AF65-F5344CB8AC3E}">
        <p14:creationId xmlns:p14="http://schemas.microsoft.com/office/powerpoint/2010/main" xmlns="" val="361596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52FC10D8-1C11-83CD-AB61-A6100B16D12B}"/>
              </a:ext>
            </a:extLst>
          </p:cNvPr>
          <p:cNvSpPr>
            <a:spLocks noGrp="1"/>
          </p:cNvSpPr>
          <p:nvPr>
            <p:ph type="dt" sz="half" idx="10"/>
          </p:nvPr>
        </p:nvSpPr>
        <p:spPr/>
        <p:txBody>
          <a:bodyPr/>
          <a:lstStyle>
            <a:lvl1pPr>
              <a:defRPr/>
            </a:lvl1pPr>
          </a:lstStyle>
          <a:p>
            <a:pPr>
              <a:defRPr/>
            </a:pPr>
            <a:fld id="{7C487198-A15A-49B4-AA99-59ECC8E23D60}" type="datetimeFigureOut">
              <a:rPr lang="fr-FR"/>
              <a:pPr>
                <a:defRPr/>
              </a:pPr>
              <a:t>26/06/2025</a:t>
            </a:fld>
            <a:endParaRPr lang="fr-FR"/>
          </a:p>
        </p:txBody>
      </p:sp>
      <p:sp>
        <p:nvSpPr>
          <p:cNvPr id="5" name="Espace réservé du pied de page 4">
            <a:extLst>
              <a:ext uri="{FF2B5EF4-FFF2-40B4-BE49-F238E27FC236}">
                <a16:creationId xmlns:a16="http://schemas.microsoft.com/office/drawing/2014/main" xmlns="" id="{9B6D006D-25B3-BDCE-057F-D1EDCB99EEBE}"/>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xmlns="" id="{D5BF7625-8E2D-B164-93D1-924FA89769A8}"/>
              </a:ext>
            </a:extLst>
          </p:cNvPr>
          <p:cNvSpPr>
            <a:spLocks noGrp="1"/>
          </p:cNvSpPr>
          <p:nvPr>
            <p:ph type="sldNum" sz="quarter" idx="12"/>
          </p:nvPr>
        </p:nvSpPr>
        <p:spPr/>
        <p:txBody>
          <a:bodyPr/>
          <a:lstStyle>
            <a:lvl1pPr>
              <a:defRPr/>
            </a:lvl1pPr>
          </a:lstStyle>
          <a:p>
            <a:fld id="{F96C5C54-0C23-4774-A375-B8996F07BC83}" type="slidenum">
              <a:rPr lang="fr-FR" altLang="fr-FR"/>
              <a:pPr/>
              <a:t>‹N°›</a:t>
            </a:fld>
            <a:endParaRPr lang="fr-FR" altLang="fr-FR"/>
          </a:p>
        </p:txBody>
      </p:sp>
    </p:spTree>
    <p:extLst>
      <p:ext uri="{BB962C8B-B14F-4D97-AF65-F5344CB8AC3E}">
        <p14:creationId xmlns:p14="http://schemas.microsoft.com/office/powerpoint/2010/main" xmlns="" val="210038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587D1E5C-7195-DF3C-5003-B2FB939EA9DD}"/>
              </a:ext>
            </a:extLst>
          </p:cNvPr>
          <p:cNvSpPr>
            <a:spLocks noGrp="1"/>
          </p:cNvSpPr>
          <p:nvPr>
            <p:ph type="dt" sz="half" idx="10"/>
          </p:nvPr>
        </p:nvSpPr>
        <p:spPr/>
        <p:txBody>
          <a:bodyPr/>
          <a:lstStyle>
            <a:lvl1pPr>
              <a:defRPr/>
            </a:lvl1pPr>
          </a:lstStyle>
          <a:p>
            <a:pPr>
              <a:defRPr/>
            </a:pPr>
            <a:fld id="{C91707AD-614A-4CE2-8E3E-0ACE58339033}" type="datetimeFigureOut">
              <a:rPr lang="fr-FR"/>
              <a:pPr>
                <a:defRPr/>
              </a:pPr>
              <a:t>26/06/2025</a:t>
            </a:fld>
            <a:endParaRPr lang="fr-FR"/>
          </a:p>
        </p:txBody>
      </p:sp>
      <p:sp>
        <p:nvSpPr>
          <p:cNvPr id="5" name="Espace réservé du pied de page 4">
            <a:extLst>
              <a:ext uri="{FF2B5EF4-FFF2-40B4-BE49-F238E27FC236}">
                <a16:creationId xmlns:a16="http://schemas.microsoft.com/office/drawing/2014/main" xmlns="" id="{064E82A2-82C0-F26D-5E5D-C72714233FDB}"/>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xmlns="" id="{F2B24C70-D687-556B-5987-16E0574BB6FA}"/>
              </a:ext>
            </a:extLst>
          </p:cNvPr>
          <p:cNvSpPr>
            <a:spLocks noGrp="1"/>
          </p:cNvSpPr>
          <p:nvPr>
            <p:ph type="sldNum" sz="quarter" idx="12"/>
          </p:nvPr>
        </p:nvSpPr>
        <p:spPr/>
        <p:txBody>
          <a:bodyPr/>
          <a:lstStyle>
            <a:lvl1pPr>
              <a:defRPr/>
            </a:lvl1pPr>
          </a:lstStyle>
          <a:p>
            <a:fld id="{A66D59AF-73A1-4F45-91CD-15C96EEDF4E0}" type="slidenum">
              <a:rPr lang="fr-FR" altLang="fr-FR"/>
              <a:pPr/>
              <a:t>‹N°›</a:t>
            </a:fld>
            <a:endParaRPr lang="fr-FR" altLang="fr-FR"/>
          </a:p>
        </p:txBody>
      </p:sp>
    </p:spTree>
    <p:extLst>
      <p:ext uri="{BB962C8B-B14F-4D97-AF65-F5344CB8AC3E}">
        <p14:creationId xmlns:p14="http://schemas.microsoft.com/office/powerpoint/2010/main" xmlns="" val="141586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a:extLst>
              <a:ext uri="{FF2B5EF4-FFF2-40B4-BE49-F238E27FC236}">
                <a16:creationId xmlns:a16="http://schemas.microsoft.com/office/drawing/2014/main" xmlns="" id="{58ED47ED-586C-1550-DB84-2F83B38A97D9}"/>
              </a:ext>
            </a:extLst>
          </p:cNvPr>
          <p:cNvSpPr>
            <a:spLocks noGrp="1"/>
          </p:cNvSpPr>
          <p:nvPr>
            <p:ph type="dt" sz="half" idx="10"/>
          </p:nvPr>
        </p:nvSpPr>
        <p:spPr/>
        <p:txBody>
          <a:bodyPr/>
          <a:lstStyle>
            <a:lvl1pPr>
              <a:defRPr/>
            </a:lvl1pPr>
          </a:lstStyle>
          <a:p>
            <a:pPr>
              <a:defRPr/>
            </a:pPr>
            <a:fld id="{4BDD4A33-6CE0-49B1-B114-47828493E0CE}" type="datetimeFigureOut">
              <a:rPr lang="fr-FR"/>
              <a:pPr>
                <a:defRPr/>
              </a:pPr>
              <a:t>26/06/2025</a:t>
            </a:fld>
            <a:endParaRPr lang="fr-FR"/>
          </a:p>
        </p:txBody>
      </p:sp>
      <p:sp>
        <p:nvSpPr>
          <p:cNvPr id="5" name="Espace réservé du pied de page 4">
            <a:extLst>
              <a:ext uri="{FF2B5EF4-FFF2-40B4-BE49-F238E27FC236}">
                <a16:creationId xmlns:a16="http://schemas.microsoft.com/office/drawing/2014/main" xmlns="" id="{253A37DF-4E7A-BF1F-ABED-3D19E9001705}"/>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xmlns="" id="{4FAB8E54-B007-6944-AF5D-BD20409EFFEE}"/>
              </a:ext>
            </a:extLst>
          </p:cNvPr>
          <p:cNvSpPr>
            <a:spLocks noGrp="1"/>
          </p:cNvSpPr>
          <p:nvPr>
            <p:ph type="sldNum" sz="quarter" idx="12"/>
          </p:nvPr>
        </p:nvSpPr>
        <p:spPr/>
        <p:txBody>
          <a:bodyPr/>
          <a:lstStyle>
            <a:lvl1pPr>
              <a:defRPr/>
            </a:lvl1pPr>
          </a:lstStyle>
          <a:p>
            <a:fld id="{1B8B47F8-0B72-4F72-B27A-CFDEDCA94BB1}" type="slidenum">
              <a:rPr lang="fr-FR" altLang="fr-FR"/>
              <a:pPr/>
              <a:t>‹N°›</a:t>
            </a:fld>
            <a:endParaRPr lang="fr-FR" altLang="fr-FR"/>
          </a:p>
        </p:txBody>
      </p:sp>
    </p:spTree>
    <p:extLst>
      <p:ext uri="{BB962C8B-B14F-4D97-AF65-F5344CB8AC3E}">
        <p14:creationId xmlns:p14="http://schemas.microsoft.com/office/powerpoint/2010/main" xmlns="" val="1123760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xmlns="" id="{07059529-D9A3-F55A-D387-687BD723A8B2}"/>
              </a:ext>
            </a:extLst>
          </p:cNvPr>
          <p:cNvSpPr>
            <a:spLocks noGrp="1"/>
          </p:cNvSpPr>
          <p:nvPr>
            <p:ph type="dt" sz="half" idx="10"/>
          </p:nvPr>
        </p:nvSpPr>
        <p:spPr/>
        <p:txBody>
          <a:bodyPr/>
          <a:lstStyle>
            <a:lvl1pPr>
              <a:defRPr/>
            </a:lvl1pPr>
          </a:lstStyle>
          <a:p>
            <a:pPr>
              <a:defRPr/>
            </a:pPr>
            <a:fld id="{6838FD4B-03BD-4593-8CB6-293753093730}" type="datetimeFigureOut">
              <a:rPr lang="fr-FR"/>
              <a:pPr>
                <a:defRPr/>
              </a:pPr>
              <a:t>26/06/2025</a:t>
            </a:fld>
            <a:endParaRPr lang="fr-FR"/>
          </a:p>
        </p:txBody>
      </p:sp>
      <p:sp>
        <p:nvSpPr>
          <p:cNvPr id="6" name="Espace réservé du pied de page 4">
            <a:extLst>
              <a:ext uri="{FF2B5EF4-FFF2-40B4-BE49-F238E27FC236}">
                <a16:creationId xmlns:a16="http://schemas.microsoft.com/office/drawing/2014/main" xmlns="" id="{B4D485E1-892E-23BF-DB3F-968779EC1801}"/>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xmlns="" id="{5268CC57-7143-3AE5-BB80-F5BD44974C67}"/>
              </a:ext>
            </a:extLst>
          </p:cNvPr>
          <p:cNvSpPr>
            <a:spLocks noGrp="1"/>
          </p:cNvSpPr>
          <p:nvPr>
            <p:ph type="sldNum" sz="quarter" idx="12"/>
          </p:nvPr>
        </p:nvSpPr>
        <p:spPr/>
        <p:txBody>
          <a:bodyPr/>
          <a:lstStyle>
            <a:lvl1pPr>
              <a:defRPr/>
            </a:lvl1pPr>
          </a:lstStyle>
          <a:p>
            <a:fld id="{2BAAF073-06DA-45DE-B660-A200B954249C}" type="slidenum">
              <a:rPr lang="fr-FR" altLang="fr-FR"/>
              <a:pPr/>
              <a:t>‹N°›</a:t>
            </a:fld>
            <a:endParaRPr lang="fr-FR" altLang="fr-FR"/>
          </a:p>
        </p:txBody>
      </p:sp>
    </p:spTree>
    <p:extLst>
      <p:ext uri="{BB962C8B-B14F-4D97-AF65-F5344CB8AC3E}">
        <p14:creationId xmlns:p14="http://schemas.microsoft.com/office/powerpoint/2010/main" xmlns="" val="2271409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xmlns="" id="{500C4DF9-0659-6D5F-E975-67055606B020}"/>
              </a:ext>
            </a:extLst>
          </p:cNvPr>
          <p:cNvSpPr>
            <a:spLocks noGrp="1"/>
          </p:cNvSpPr>
          <p:nvPr>
            <p:ph type="dt" sz="half" idx="10"/>
          </p:nvPr>
        </p:nvSpPr>
        <p:spPr/>
        <p:txBody>
          <a:bodyPr/>
          <a:lstStyle>
            <a:lvl1pPr>
              <a:defRPr/>
            </a:lvl1pPr>
          </a:lstStyle>
          <a:p>
            <a:pPr>
              <a:defRPr/>
            </a:pPr>
            <a:fld id="{3C1A92FE-A7A4-4E10-B3C0-148E922DE0EB}" type="datetimeFigureOut">
              <a:rPr lang="fr-FR"/>
              <a:pPr>
                <a:defRPr/>
              </a:pPr>
              <a:t>26/06/2025</a:t>
            </a:fld>
            <a:endParaRPr lang="fr-FR"/>
          </a:p>
        </p:txBody>
      </p:sp>
      <p:sp>
        <p:nvSpPr>
          <p:cNvPr id="8" name="Espace réservé du pied de page 4">
            <a:extLst>
              <a:ext uri="{FF2B5EF4-FFF2-40B4-BE49-F238E27FC236}">
                <a16:creationId xmlns:a16="http://schemas.microsoft.com/office/drawing/2014/main" xmlns="" id="{8D58B203-FE80-D6D8-386E-21EBB8017B24}"/>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xmlns="" id="{298A5E0F-EE96-325C-9C5C-DDDA096394F1}"/>
              </a:ext>
            </a:extLst>
          </p:cNvPr>
          <p:cNvSpPr>
            <a:spLocks noGrp="1"/>
          </p:cNvSpPr>
          <p:nvPr>
            <p:ph type="sldNum" sz="quarter" idx="12"/>
          </p:nvPr>
        </p:nvSpPr>
        <p:spPr/>
        <p:txBody>
          <a:bodyPr/>
          <a:lstStyle>
            <a:lvl1pPr>
              <a:defRPr/>
            </a:lvl1pPr>
          </a:lstStyle>
          <a:p>
            <a:fld id="{E6259D24-FBE4-4DD1-B53A-9512C2C579E8}" type="slidenum">
              <a:rPr lang="fr-FR" altLang="fr-FR"/>
              <a:pPr/>
              <a:t>‹N°›</a:t>
            </a:fld>
            <a:endParaRPr lang="fr-FR" altLang="fr-FR"/>
          </a:p>
        </p:txBody>
      </p:sp>
    </p:spTree>
    <p:extLst>
      <p:ext uri="{BB962C8B-B14F-4D97-AF65-F5344CB8AC3E}">
        <p14:creationId xmlns:p14="http://schemas.microsoft.com/office/powerpoint/2010/main" xmlns="" val="3506705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xmlns="" id="{52FD6B5A-61D5-DDF1-B394-78502CA70BE1}"/>
              </a:ext>
            </a:extLst>
          </p:cNvPr>
          <p:cNvSpPr>
            <a:spLocks noGrp="1"/>
          </p:cNvSpPr>
          <p:nvPr>
            <p:ph type="dt" sz="half" idx="10"/>
          </p:nvPr>
        </p:nvSpPr>
        <p:spPr/>
        <p:txBody>
          <a:bodyPr/>
          <a:lstStyle>
            <a:lvl1pPr>
              <a:defRPr/>
            </a:lvl1pPr>
          </a:lstStyle>
          <a:p>
            <a:pPr>
              <a:defRPr/>
            </a:pPr>
            <a:fld id="{E154E536-BFA7-466A-8544-85CDBE54CD27}" type="datetimeFigureOut">
              <a:rPr lang="fr-FR"/>
              <a:pPr>
                <a:defRPr/>
              </a:pPr>
              <a:t>26/06/2025</a:t>
            </a:fld>
            <a:endParaRPr lang="fr-FR"/>
          </a:p>
        </p:txBody>
      </p:sp>
      <p:sp>
        <p:nvSpPr>
          <p:cNvPr id="4" name="Espace réservé du pied de page 4">
            <a:extLst>
              <a:ext uri="{FF2B5EF4-FFF2-40B4-BE49-F238E27FC236}">
                <a16:creationId xmlns:a16="http://schemas.microsoft.com/office/drawing/2014/main" xmlns="" id="{9ED89D0F-CCD5-04CD-1D32-1F26B241D703}"/>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xmlns="" id="{1F4677CC-0C1E-F7F8-0E23-385B02D9654C}"/>
              </a:ext>
            </a:extLst>
          </p:cNvPr>
          <p:cNvSpPr>
            <a:spLocks noGrp="1"/>
          </p:cNvSpPr>
          <p:nvPr>
            <p:ph type="sldNum" sz="quarter" idx="12"/>
          </p:nvPr>
        </p:nvSpPr>
        <p:spPr/>
        <p:txBody>
          <a:bodyPr/>
          <a:lstStyle>
            <a:lvl1pPr>
              <a:defRPr/>
            </a:lvl1pPr>
          </a:lstStyle>
          <a:p>
            <a:fld id="{1CA2463C-6C63-406F-8711-3637261D8DAD}" type="slidenum">
              <a:rPr lang="fr-FR" altLang="fr-FR"/>
              <a:pPr/>
              <a:t>‹N°›</a:t>
            </a:fld>
            <a:endParaRPr lang="fr-FR" altLang="fr-FR"/>
          </a:p>
        </p:txBody>
      </p:sp>
    </p:spTree>
    <p:extLst>
      <p:ext uri="{BB962C8B-B14F-4D97-AF65-F5344CB8AC3E}">
        <p14:creationId xmlns:p14="http://schemas.microsoft.com/office/powerpoint/2010/main" xmlns="" val="2513279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xmlns="" id="{A80E6FB1-A5C8-55EC-54D4-BA00700D0A87}"/>
              </a:ext>
            </a:extLst>
          </p:cNvPr>
          <p:cNvSpPr>
            <a:spLocks noGrp="1"/>
          </p:cNvSpPr>
          <p:nvPr>
            <p:ph type="dt" sz="half" idx="10"/>
          </p:nvPr>
        </p:nvSpPr>
        <p:spPr/>
        <p:txBody>
          <a:bodyPr/>
          <a:lstStyle>
            <a:lvl1pPr>
              <a:defRPr/>
            </a:lvl1pPr>
          </a:lstStyle>
          <a:p>
            <a:pPr>
              <a:defRPr/>
            </a:pPr>
            <a:fld id="{4C59870A-22B5-4190-B467-6C961D13C09D}" type="datetimeFigureOut">
              <a:rPr lang="fr-FR"/>
              <a:pPr>
                <a:defRPr/>
              </a:pPr>
              <a:t>26/06/2025</a:t>
            </a:fld>
            <a:endParaRPr lang="fr-FR"/>
          </a:p>
        </p:txBody>
      </p:sp>
      <p:sp>
        <p:nvSpPr>
          <p:cNvPr id="3" name="Espace réservé du pied de page 4">
            <a:extLst>
              <a:ext uri="{FF2B5EF4-FFF2-40B4-BE49-F238E27FC236}">
                <a16:creationId xmlns:a16="http://schemas.microsoft.com/office/drawing/2014/main" xmlns="" id="{D2778EEC-736A-1EEC-B54F-435E97173721}"/>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xmlns="" id="{6A7C2E69-2D15-DC0F-CA7D-6C3403748F87}"/>
              </a:ext>
            </a:extLst>
          </p:cNvPr>
          <p:cNvSpPr>
            <a:spLocks noGrp="1"/>
          </p:cNvSpPr>
          <p:nvPr>
            <p:ph type="sldNum" sz="quarter" idx="12"/>
          </p:nvPr>
        </p:nvSpPr>
        <p:spPr/>
        <p:txBody>
          <a:bodyPr/>
          <a:lstStyle>
            <a:lvl1pPr>
              <a:defRPr/>
            </a:lvl1pPr>
          </a:lstStyle>
          <a:p>
            <a:fld id="{ABD0769D-1877-48A8-ABA1-BC8A9A06848D}" type="slidenum">
              <a:rPr lang="fr-FR" altLang="fr-FR"/>
              <a:pPr/>
              <a:t>‹N°›</a:t>
            </a:fld>
            <a:endParaRPr lang="fr-FR" altLang="fr-FR"/>
          </a:p>
        </p:txBody>
      </p:sp>
    </p:spTree>
    <p:extLst>
      <p:ext uri="{BB962C8B-B14F-4D97-AF65-F5344CB8AC3E}">
        <p14:creationId xmlns:p14="http://schemas.microsoft.com/office/powerpoint/2010/main" xmlns="" val="1545901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a:extLst>
              <a:ext uri="{FF2B5EF4-FFF2-40B4-BE49-F238E27FC236}">
                <a16:creationId xmlns:a16="http://schemas.microsoft.com/office/drawing/2014/main" xmlns="" id="{9556D380-B651-65F0-143F-0FFFDF2E13E9}"/>
              </a:ext>
            </a:extLst>
          </p:cNvPr>
          <p:cNvSpPr>
            <a:spLocks noGrp="1"/>
          </p:cNvSpPr>
          <p:nvPr>
            <p:ph type="dt" sz="half" idx="10"/>
          </p:nvPr>
        </p:nvSpPr>
        <p:spPr/>
        <p:txBody>
          <a:bodyPr/>
          <a:lstStyle>
            <a:lvl1pPr>
              <a:defRPr/>
            </a:lvl1pPr>
          </a:lstStyle>
          <a:p>
            <a:pPr>
              <a:defRPr/>
            </a:pPr>
            <a:fld id="{B53E9247-8AA6-4D71-8EB6-2DD036E8A32D}" type="datetimeFigureOut">
              <a:rPr lang="fr-FR"/>
              <a:pPr>
                <a:defRPr/>
              </a:pPr>
              <a:t>26/06/2025</a:t>
            </a:fld>
            <a:endParaRPr lang="fr-FR"/>
          </a:p>
        </p:txBody>
      </p:sp>
      <p:sp>
        <p:nvSpPr>
          <p:cNvPr id="6" name="Espace réservé du pied de page 4">
            <a:extLst>
              <a:ext uri="{FF2B5EF4-FFF2-40B4-BE49-F238E27FC236}">
                <a16:creationId xmlns:a16="http://schemas.microsoft.com/office/drawing/2014/main" xmlns="" id="{DD1D26CA-D2B7-11E0-62C6-0911A427F388}"/>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xmlns="" id="{6A4D41C8-07E9-5483-C982-BEF3E227FD88}"/>
              </a:ext>
            </a:extLst>
          </p:cNvPr>
          <p:cNvSpPr>
            <a:spLocks noGrp="1"/>
          </p:cNvSpPr>
          <p:nvPr>
            <p:ph type="sldNum" sz="quarter" idx="12"/>
          </p:nvPr>
        </p:nvSpPr>
        <p:spPr/>
        <p:txBody>
          <a:bodyPr/>
          <a:lstStyle>
            <a:lvl1pPr>
              <a:defRPr/>
            </a:lvl1pPr>
          </a:lstStyle>
          <a:p>
            <a:fld id="{D68CDE50-2B2D-4991-B866-006D060B5FD2}" type="slidenum">
              <a:rPr lang="fr-FR" altLang="fr-FR"/>
              <a:pPr/>
              <a:t>‹N°›</a:t>
            </a:fld>
            <a:endParaRPr lang="fr-FR" altLang="fr-FR"/>
          </a:p>
        </p:txBody>
      </p:sp>
    </p:spTree>
    <p:extLst>
      <p:ext uri="{BB962C8B-B14F-4D97-AF65-F5344CB8AC3E}">
        <p14:creationId xmlns:p14="http://schemas.microsoft.com/office/powerpoint/2010/main" xmlns="" val="204128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a:extLst>
              <a:ext uri="{FF2B5EF4-FFF2-40B4-BE49-F238E27FC236}">
                <a16:creationId xmlns:a16="http://schemas.microsoft.com/office/drawing/2014/main" xmlns="" id="{02A67719-F975-F8CE-7A14-D6368C51FC1C}"/>
              </a:ext>
            </a:extLst>
          </p:cNvPr>
          <p:cNvSpPr>
            <a:spLocks noGrp="1"/>
          </p:cNvSpPr>
          <p:nvPr>
            <p:ph type="dt" sz="half" idx="10"/>
          </p:nvPr>
        </p:nvSpPr>
        <p:spPr/>
        <p:txBody>
          <a:bodyPr/>
          <a:lstStyle>
            <a:lvl1pPr>
              <a:defRPr/>
            </a:lvl1pPr>
          </a:lstStyle>
          <a:p>
            <a:pPr>
              <a:defRPr/>
            </a:pPr>
            <a:fld id="{8ED12283-B0E2-4E06-8C5A-97ED2702941D}" type="datetimeFigureOut">
              <a:rPr lang="fr-FR"/>
              <a:pPr>
                <a:defRPr/>
              </a:pPr>
              <a:t>26/06/2025</a:t>
            </a:fld>
            <a:endParaRPr lang="fr-FR"/>
          </a:p>
        </p:txBody>
      </p:sp>
      <p:sp>
        <p:nvSpPr>
          <p:cNvPr id="6" name="Espace réservé du pied de page 4">
            <a:extLst>
              <a:ext uri="{FF2B5EF4-FFF2-40B4-BE49-F238E27FC236}">
                <a16:creationId xmlns:a16="http://schemas.microsoft.com/office/drawing/2014/main" xmlns="" id="{DEDDA041-3CA4-2687-9FE6-51779BC90195}"/>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xmlns="" id="{52678795-7975-066F-A383-C886FDA16EFC}"/>
              </a:ext>
            </a:extLst>
          </p:cNvPr>
          <p:cNvSpPr>
            <a:spLocks noGrp="1"/>
          </p:cNvSpPr>
          <p:nvPr>
            <p:ph type="sldNum" sz="quarter" idx="12"/>
          </p:nvPr>
        </p:nvSpPr>
        <p:spPr/>
        <p:txBody>
          <a:bodyPr/>
          <a:lstStyle>
            <a:lvl1pPr>
              <a:defRPr/>
            </a:lvl1pPr>
          </a:lstStyle>
          <a:p>
            <a:fld id="{738A5630-A6AC-4D3E-9D46-BC2E0AAB7192}" type="slidenum">
              <a:rPr lang="fr-FR" altLang="fr-FR"/>
              <a:pPr/>
              <a:t>‹N°›</a:t>
            </a:fld>
            <a:endParaRPr lang="fr-FR" altLang="fr-FR"/>
          </a:p>
        </p:txBody>
      </p:sp>
    </p:spTree>
    <p:extLst>
      <p:ext uri="{BB962C8B-B14F-4D97-AF65-F5344CB8AC3E}">
        <p14:creationId xmlns:p14="http://schemas.microsoft.com/office/powerpoint/2010/main" xmlns="" val="1540972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xmlns="" id="{509A947D-8DC7-097D-C54C-8B8514C919B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xmlns="" id="{3FC9B54B-4736-36DE-6D48-D8A6DB1C7DD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xmlns="" id="{36AF18A9-CAF4-E964-92A3-3DDFC730B81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0332B2A-1F9B-4EA0-9E55-B676E1BB5C66}" type="datetimeFigureOut">
              <a:rPr lang="fr-FR"/>
              <a:pPr>
                <a:defRPr/>
              </a:pPr>
              <a:t>26/06/2025</a:t>
            </a:fld>
            <a:endParaRPr lang="fr-FR"/>
          </a:p>
        </p:txBody>
      </p:sp>
      <p:sp>
        <p:nvSpPr>
          <p:cNvPr id="5" name="Espace réservé du pied de page 4">
            <a:extLst>
              <a:ext uri="{FF2B5EF4-FFF2-40B4-BE49-F238E27FC236}">
                <a16:creationId xmlns:a16="http://schemas.microsoft.com/office/drawing/2014/main" xmlns="" id="{717BF499-2BB9-B48F-F9A9-BFE4D643F60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a:extLst>
              <a:ext uri="{FF2B5EF4-FFF2-40B4-BE49-F238E27FC236}">
                <a16:creationId xmlns:a16="http://schemas.microsoft.com/office/drawing/2014/main" xmlns="" id="{85A1A1CA-25B1-A57A-FF54-371D1C784E4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F00F66D-9D95-4A38-8617-CC3643CD5224}"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2050" name="Group 32">
            <a:extLst>
              <a:ext uri="{FF2B5EF4-FFF2-40B4-BE49-F238E27FC236}">
                <a16:creationId xmlns:a16="http://schemas.microsoft.com/office/drawing/2014/main" xmlns="" id="{13660322-482E-B2DF-6A87-BD0D939E94EE}"/>
              </a:ext>
            </a:extLst>
          </p:cNvPr>
          <p:cNvGrpSpPr>
            <a:grpSpLocks/>
          </p:cNvGrpSpPr>
          <p:nvPr/>
        </p:nvGrpSpPr>
        <p:grpSpPr bwMode="auto">
          <a:xfrm>
            <a:off x="107950" y="2565400"/>
            <a:ext cx="8640763" cy="4237038"/>
            <a:chOff x="169" y="6514"/>
            <a:chExt cx="10568" cy="9087"/>
          </a:xfrm>
        </p:grpSpPr>
        <p:grpSp>
          <p:nvGrpSpPr>
            <p:cNvPr id="2062" name="Group 33">
              <a:extLst>
                <a:ext uri="{FF2B5EF4-FFF2-40B4-BE49-F238E27FC236}">
                  <a16:creationId xmlns:a16="http://schemas.microsoft.com/office/drawing/2014/main" xmlns="" id="{6277B72E-FA1E-B0F6-8D9A-D86173C63AEB}"/>
                </a:ext>
              </a:extLst>
            </p:cNvPr>
            <p:cNvGrpSpPr>
              <a:grpSpLocks/>
            </p:cNvGrpSpPr>
            <p:nvPr/>
          </p:nvGrpSpPr>
          <p:grpSpPr bwMode="auto">
            <a:xfrm>
              <a:off x="169" y="11112"/>
              <a:ext cx="1983" cy="2024"/>
              <a:chOff x="0" y="11666"/>
              <a:chExt cx="2224" cy="2158"/>
            </a:xfrm>
          </p:grpSpPr>
          <p:sp>
            <p:nvSpPr>
              <p:cNvPr id="2069" name="Freeform 34">
                <a:extLst>
                  <a:ext uri="{FF2B5EF4-FFF2-40B4-BE49-F238E27FC236}">
                    <a16:creationId xmlns:a16="http://schemas.microsoft.com/office/drawing/2014/main" xmlns="" id="{4E106447-07A8-9F74-525A-386CA289DD04}"/>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2063" name="Group 35">
              <a:extLst>
                <a:ext uri="{FF2B5EF4-FFF2-40B4-BE49-F238E27FC236}">
                  <a16:creationId xmlns:a16="http://schemas.microsoft.com/office/drawing/2014/main" xmlns="" id="{3CA6E7C9-5F18-C7D5-DAB2-4A48AC4517EB}"/>
                </a:ext>
              </a:extLst>
            </p:cNvPr>
            <p:cNvGrpSpPr>
              <a:grpSpLocks/>
            </p:cNvGrpSpPr>
            <p:nvPr/>
          </p:nvGrpSpPr>
          <p:grpSpPr bwMode="auto">
            <a:xfrm>
              <a:off x="865" y="6514"/>
              <a:ext cx="9872" cy="7407"/>
              <a:chOff x="781" y="6764"/>
              <a:chExt cx="11071" cy="7897"/>
            </a:xfrm>
          </p:grpSpPr>
          <p:sp>
            <p:nvSpPr>
              <p:cNvPr id="2068" name="Freeform 36">
                <a:extLst>
                  <a:ext uri="{FF2B5EF4-FFF2-40B4-BE49-F238E27FC236}">
                    <a16:creationId xmlns:a16="http://schemas.microsoft.com/office/drawing/2014/main" xmlns="" id="{B0628888-FDBB-8334-EB9E-55B6D3E15976}"/>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2064" name="Group 37">
              <a:extLst>
                <a:ext uri="{FF2B5EF4-FFF2-40B4-BE49-F238E27FC236}">
                  <a16:creationId xmlns:a16="http://schemas.microsoft.com/office/drawing/2014/main" xmlns="" id="{7E728ED8-E585-1262-B7F2-89AA25AC85B4}"/>
                </a:ext>
              </a:extLst>
            </p:cNvPr>
            <p:cNvGrpSpPr>
              <a:grpSpLocks/>
            </p:cNvGrpSpPr>
            <p:nvPr/>
          </p:nvGrpSpPr>
          <p:grpSpPr bwMode="auto">
            <a:xfrm>
              <a:off x="169" y="7427"/>
              <a:ext cx="9794" cy="8056"/>
              <a:chOff x="0" y="7738"/>
              <a:chExt cx="10984" cy="8588"/>
            </a:xfrm>
          </p:grpSpPr>
          <p:sp>
            <p:nvSpPr>
              <p:cNvPr id="2067" name="Freeform 38">
                <a:extLst>
                  <a:ext uri="{FF2B5EF4-FFF2-40B4-BE49-F238E27FC236}">
                    <a16:creationId xmlns:a16="http://schemas.microsoft.com/office/drawing/2014/main" xmlns="" id="{5593AFAB-1719-4B2E-6796-5B467C63B9C7}"/>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2065" name="Group 39">
              <a:extLst>
                <a:ext uri="{FF2B5EF4-FFF2-40B4-BE49-F238E27FC236}">
                  <a16:creationId xmlns:a16="http://schemas.microsoft.com/office/drawing/2014/main" xmlns="" id="{5349F3FE-ADC4-9EBE-99A4-95BEFC0C22D4}"/>
                </a:ext>
              </a:extLst>
            </p:cNvPr>
            <p:cNvGrpSpPr>
              <a:grpSpLocks/>
            </p:cNvGrpSpPr>
            <p:nvPr/>
          </p:nvGrpSpPr>
          <p:grpSpPr bwMode="auto">
            <a:xfrm>
              <a:off x="493" y="7952"/>
              <a:ext cx="7907" cy="7649"/>
              <a:chOff x="363" y="8297"/>
              <a:chExt cx="8868" cy="8155"/>
            </a:xfrm>
          </p:grpSpPr>
          <p:sp>
            <p:nvSpPr>
              <p:cNvPr id="2066" name="Freeform 40">
                <a:extLst>
                  <a:ext uri="{FF2B5EF4-FFF2-40B4-BE49-F238E27FC236}">
                    <a16:creationId xmlns:a16="http://schemas.microsoft.com/office/drawing/2014/main" xmlns="" id="{0142BB0B-C571-C9DD-2ED6-2962542EA79C}"/>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sp>
        <p:nvSpPr>
          <p:cNvPr id="2051" name="ZoneTexte 12">
            <a:extLst>
              <a:ext uri="{FF2B5EF4-FFF2-40B4-BE49-F238E27FC236}">
                <a16:creationId xmlns:a16="http://schemas.microsoft.com/office/drawing/2014/main" xmlns="" id="{AB9343BD-EB28-37DD-1A00-7B481F0876D7}"/>
              </a:ext>
            </a:extLst>
          </p:cNvPr>
          <p:cNvSpPr txBox="1">
            <a:spLocks noChangeArrowheads="1"/>
          </p:cNvSpPr>
          <p:nvPr/>
        </p:nvSpPr>
        <p:spPr bwMode="auto">
          <a:xfrm>
            <a:off x="195263" y="-5485377"/>
            <a:ext cx="277963"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sz="1000" dirty="0">
                <a:solidFill>
                  <a:schemeClr val="bg1"/>
                </a:solidFill>
                <a:latin typeface="Calibri" panose="020F0502020204030204" pitchFamily="34" charset="0"/>
              </a:rPr>
              <a:t>UNION NATIONAL DU SPORT SCOLAIRE</a:t>
            </a:r>
          </a:p>
        </p:txBody>
      </p:sp>
      <p:grpSp>
        <p:nvGrpSpPr>
          <p:cNvPr id="2052" name="Group 41">
            <a:extLst>
              <a:ext uri="{FF2B5EF4-FFF2-40B4-BE49-F238E27FC236}">
                <a16:creationId xmlns:a16="http://schemas.microsoft.com/office/drawing/2014/main" xmlns="" id="{3A5C46FC-A593-8F67-DD64-0AFC899960BC}"/>
              </a:ext>
            </a:extLst>
          </p:cNvPr>
          <p:cNvGrpSpPr>
            <a:grpSpLocks/>
          </p:cNvGrpSpPr>
          <p:nvPr/>
        </p:nvGrpSpPr>
        <p:grpSpPr bwMode="auto">
          <a:xfrm>
            <a:off x="5715000" y="0"/>
            <a:ext cx="3332163" cy="2914650"/>
            <a:chOff x="6379" y="661"/>
            <a:chExt cx="6522" cy="7564"/>
          </a:xfrm>
        </p:grpSpPr>
        <p:sp>
          <p:nvSpPr>
            <p:cNvPr id="2061" name="Freeform 42">
              <a:extLst>
                <a:ext uri="{FF2B5EF4-FFF2-40B4-BE49-F238E27FC236}">
                  <a16:creationId xmlns:a16="http://schemas.microsoft.com/office/drawing/2014/main" xmlns="" id="{0C3917E6-CB57-DB4D-AFA3-9A6D6AE92EA1}"/>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pic>
        <p:nvPicPr>
          <p:cNvPr id="2054" name="Picture 48">
            <a:extLst>
              <a:ext uri="{FF2B5EF4-FFF2-40B4-BE49-F238E27FC236}">
                <a16:creationId xmlns:a16="http://schemas.microsoft.com/office/drawing/2014/main" xmlns="" id="{837F9D48-9715-1AF8-4A40-87F3560FFBC5}"/>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859338" y="461963"/>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5" name="ZoneTexte 16">
            <a:extLst>
              <a:ext uri="{FF2B5EF4-FFF2-40B4-BE49-F238E27FC236}">
                <a16:creationId xmlns:a16="http://schemas.microsoft.com/office/drawing/2014/main" xmlns="" id="{212554FB-0B06-F6DA-0B42-3AEF5D3936BD}"/>
              </a:ext>
            </a:extLst>
          </p:cNvPr>
          <p:cNvSpPr txBox="1">
            <a:spLocks noChangeArrowheads="1"/>
          </p:cNvSpPr>
          <p:nvPr/>
        </p:nvSpPr>
        <p:spPr bwMode="auto">
          <a:xfrm>
            <a:off x="5364163" y="1374775"/>
            <a:ext cx="3384550"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fr-FR" altLang="fr-FR" sz="2400" b="1" dirty="0">
                <a:solidFill>
                  <a:schemeClr val="bg1"/>
                </a:solidFill>
                <a:latin typeface="Gill Sans MT" panose="020B0502020104020203" pitchFamily="34" charset="0"/>
              </a:rPr>
              <a:t>AS LYCEE PAUL LANGEVIN</a:t>
            </a:r>
          </a:p>
        </p:txBody>
      </p:sp>
      <p:sp>
        <p:nvSpPr>
          <p:cNvPr id="2" name="ZoneTexte 1">
            <a:extLst>
              <a:ext uri="{FF2B5EF4-FFF2-40B4-BE49-F238E27FC236}">
                <a16:creationId xmlns:a16="http://schemas.microsoft.com/office/drawing/2014/main" xmlns="" id="{38B83E8E-680B-F348-5A9C-9DC17863BC88}"/>
              </a:ext>
            </a:extLst>
          </p:cNvPr>
          <p:cNvSpPr txBox="1"/>
          <p:nvPr/>
        </p:nvSpPr>
        <p:spPr>
          <a:xfrm rot="10800000" flipV="1">
            <a:off x="236538" y="717550"/>
            <a:ext cx="5199062" cy="4154488"/>
          </a:xfrm>
          <a:prstGeom prst="rect">
            <a:avLst/>
          </a:prstGeom>
          <a:noFill/>
        </p:spPr>
        <p:txBody>
          <a:bodyPr>
            <a:spAutoFit/>
          </a:bodyPr>
          <a:lstStyle/>
          <a:p>
            <a:pPr algn="ctr" fontAlgn="auto">
              <a:spcBef>
                <a:spcPts val="0"/>
              </a:spcBef>
              <a:spcAft>
                <a:spcPts val="0"/>
              </a:spcAft>
              <a:defRPr/>
            </a:pPr>
            <a:r>
              <a:rPr lang="fr-FR" sz="4400" b="1" dirty="0">
                <a:solidFill>
                  <a:schemeClr val="bg1"/>
                </a:solidFill>
                <a:effectLst>
                  <a:outerShdw blurRad="38100" dist="38100" dir="2700000" algn="tl">
                    <a:srgbClr val="000000">
                      <a:alpha val="43137"/>
                    </a:srgbClr>
                  </a:outerShdw>
                </a:effectLst>
                <a:latin typeface="Gill Sans MT" panose="020B0502020104020203" pitchFamily="34" charset="0"/>
                <a:cs typeface="+mn-cs"/>
              </a:rPr>
              <a:t>PROJET de l’ASSOCIATION SPORTIVE DU LYCEE </a:t>
            </a:r>
            <a:r>
              <a:rPr lang="fr-FR" sz="4400" b="1">
                <a:solidFill>
                  <a:schemeClr val="bg1"/>
                </a:solidFill>
                <a:effectLst>
                  <a:outerShdw blurRad="38100" dist="38100" dir="2700000" algn="tl">
                    <a:srgbClr val="000000">
                      <a:alpha val="43137"/>
                    </a:srgbClr>
                  </a:outerShdw>
                </a:effectLst>
                <a:latin typeface="Gill Sans MT" panose="020B0502020104020203" pitchFamily="34" charset="0"/>
                <a:cs typeface="+mn-cs"/>
              </a:rPr>
              <a:t>LANGEVIN </a:t>
            </a:r>
            <a:r>
              <a:rPr lang="fr-FR" sz="4400" b="1" smtClean="0">
                <a:solidFill>
                  <a:schemeClr val="bg1"/>
                </a:solidFill>
                <a:effectLst>
                  <a:outerShdw blurRad="38100" dist="38100" dir="2700000" algn="tl">
                    <a:srgbClr val="000000">
                      <a:alpha val="43137"/>
                    </a:srgbClr>
                  </a:outerShdw>
                </a:effectLst>
                <a:latin typeface="Gill Sans MT" panose="020B0502020104020203" pitchFamily="34" charset="0"/>
                <a:cs typeface="+mn-cs"/>
              </a:rPr>
              <a:t>2025/2028</a:t>
            </a:r>
            <a:endParaRPr lang="fr-FR" sz="4400" b="1" dirty="0">
              <a:solidFill>
                <a:schemeClr val="bg1"/>
              </a:solidFill>
              <a:effectLst>
                <a:outerShdw blurRad="38100" dist="38100" dir="2700000" algn="tl">
                  <a:srgbClr val="000000">
                    <a:alpha val="43137"/>
                  </a:srgbClr>
                </a:outerShdw>
              </a:effectLst>
              <a:latin typeface="Gill Sans MT" panose="020B0502020104020203" pitchFamily="34" charset="0"/>
              <a:cs typeface="+mn-cs"/>
            </a:endParaRPr>
          </a:p>
        </p:txBody>
      </p:sp>
      <p:sp>
        <p:nvSpPr>
          <p:cNvPr id="2058" name="Zone de texte 92">
            <a:extLst>
              <a:ext uri="{FF2B5EF4-FFF2-40B4-BE49-F238E27FC236}">
                <a16:creationId xmlns:a16="http://schemas.microsoft.com/office/drawing/2014/main" xmlns="" id="{46EE0862-7FCA-1DB5-D034-25F3370D278A}"/>
              </a:ext>
            </a:extLst>
          </p:cNvPr>
          <p:cNvSpPr txBox="1">
            <a:spLocks noChangeArrowheads="1"/>
          </p:cNvSpPr>
          <p:nvPr/>
        </p:nvSpPr>
        <p:spPr bwMode="auto">
          <a:xfrm>
            <a:off x="5422030" y="2904029"/>
            <a:ext cx="3192463" cy="2667001"/>
          </a:xfrm>
          <a:prstGeom prst="rect">
            <a:avLst/>
          </a:prstGeom>
          <a:noFill/>
          <a:ln w="381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r-FR" altLang="fr-FR" b="1" dirty="0">
                <a:latin typeface="Calibri" panose="020F0502020204030204" pitchFamily="34" charset="0"/>
              </a:rPr>
              <a:t>Un sport scolaire pour TOUS et TOUTES</a:t>
            </a:r>
          </a:p>
          <a:p>
            <a:pPr eaLnBrk="1" hangingPunct="1">
              <a:spcAft>
                <a:spcPts val="1000"/>
              </a:spcAft>
            </a:pPr>
            <a:r>
              <a:rPr lang="fr-FR" altLang="fr-FR" b="1" dirty="0">
                <a:latin typeface="Calibri" panose="020F0502020204030204" pitchFamily="34" charset="0"/>
              </a:rPr>
              <a:t>Des formes de PRATIQUES ADAPTÉES AUX ATTENTES des licencié(e)s</a:t>
            </a:r>
          </a:p>
          <a:p>
            <a:pPr eaLnBrk="1" hangingPunct="1">
              <a:spcAft>
                <a:spcPts val="1000"/>
              </a:spcAft>
            </a:pPr>
            <a:r>
              <a:rPr lang="fr-FR" altLang="fr-FR" b="1" dirty="0">
                <a:latin typeface="Calibri" panose="020F0502020204030204" pitchFamily="34" charset="0"/>
              </a:rPr>
              <a:t>Vers une génération RESPONSABLE, ETHIQUE et SOLIDAIRE</a:t>
            </a:r>
          </a:p>
          <a:p>
            <a:pPr eaLnBrk="1" hangingPunct="1">
              <a:spcAft>
                <a:spcPts val="1000"/>
              </a:spcAft>
            </a:pPr>
            <a:endParaRPr lang="fr-FR" altLang="fr-FR" dirty="0"/>
          </a:p>
        </p:txBody>
      </p:sp>
      <p:sp>
        <p:nvSpPr>
          <p:cNvPr id="2059" name="Rectangle 20">
            <a:extLst>
              <a:ext uri="{FF2B5EF4-FFF2-40B4-BE49-F238E27FC236}">
                <a16:creationId xmlns:a16="http://schemas.microsoft.com/office/drawing/2014/main" xmlns="" id="{20D8072D-F45A-4A3E-22B9-AA3AA721D3DA}"/>
              </a:ext>
            </a:extLst>
          </p:cNvPr>
          <p:cNvSpPr>
            <a:spLocks noChangeArrowheads="1"/>
          </p:cNvSpPr>
          <p:nvPr/>
        </p:nvSpPr>
        <p:spPr bwMode="auto">
          <a:xfrm>
            <a:off x="457200" y="5257800"/>
            <a:ext cx="4191000" cy="1477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fr-FR" dirty="0">
                <a:solidFill>
                  <a:srgbClr val="C00000"/>
                </a:solidFill>
                <a:latin typeface="Algerian" panose="04020705040A02060702" pitchFamily="82" charset="0"/>
              </a:rPr>
              <a:t>LE SPORT SCOLAIRE COMME OUTIL D’ÉDUCATION, LABORATOIRE D’EXPÉRIENCES, TEMPS OÙ L’ON S’ÉPROUVE, OÙ L’ON FAIT ENSEMBLE, OÙ L’ON S’ENGAGE.</a:t>
            </a:r>
          </a:p>
        </p:txBody>
      </p:sp>
      <p:pic>
        <p:nvPicPr>
          <p:cNvPr id="1026" name="Picture 2" descr="Union Nationale du Sport Scolaire (UNSS)">
            <a:extLst>
              <a:ext uri="{FF2B5EF4-FFF2-40B4-BE49-F238E27FC236}">
                <a16:creationId xmlns:a16="http://schemas.microsoft.com/office/drawing/2014/main" xmlns="" id="{4AF60A68-CFB6-7ACF-D717-4D1D1B3217C9}"/>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01525" y="167326"/>
            <a:ext cx="1075937" cy="82327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3074" name="Group 32">
            <a:extLst>
              <a:ext uri="{FF2B5EF4-FFF2-40B4-BE49-F238E27FC236}">
                <a16:creationId xmlns:a16="http://schemas.microsoft.com/office/drawing/2014/main" xmlns="" id="{F4E07C15-B1B7-A7E2-0C5D-DF8900367918}"/>
              </a:ext>
            </a:extLst>
          </p:cNvPr>
          <p:cNvGrpSpPr>
            <a:grpSpLocks/>
          </p:cNvGrpSpPr>
          <p:nvPr/>
        </p:nvGrpSpPr>
        <p:grpSpPr bwMode="auto">
          <a:xfrm>
            <a:off x="107950" y="2565400"/>
            <a:ext cx="8640763" cy="4237038"/>
            <a:chOff x="169" y="6514"/>
            <a:chExt cx="10568" cy="9087"/>
          </a:xfrm>
        </p:grpSpPr>
        <p:grpSp>
          <p:nvGrpSpPr>
            <p:cNvPr id="3087" name="Group 33">
              <a:extLst>
                <a:ext uri="{FF2B5EF4-FFF2-40B4-BE49-F238E27FC236}">
                  <a16:creationId xmlns:a16="http://schemas.microsoft.com/office/drawing/2014/main" xmlns="" id="{5BE57957-0808-AA9F-5960-122C1B5EE528}"/>
                </a:ext>
              </a:extLst>
            </p:cNvPr>
            <p:cNvGrpSpPr>
              <a:grpSpLocks/>
            </p:cNvGrpSpPr>
            <p:nvPr/>
          </p:nvGrpSpPr>
          <p:grpSpPr bwMode="auto">
            <a:xfrm>
              <a:off x="169" y="11112"/>
              <a:ext cx="1983" cy="2024"/>
              <a:chOff x="0" y="11666"/>
              <a:chExt cx="2224" cy="2158"/>
            </a:xfrm>
          </p:grpSpPr>
          <p:sp>
            <p:nvSpPr>
              <p:cNvPr id="3094" name="Freeform 34">
                <a:extLst>
                  <a:ext uri="{FF2B5EF4-FFF2-40B4-BE49-F238E27FC236}">
                    <a16:creationId xmlns:a16="http://schemas.microsoft.com/office/drawing/2014/main" xmlns="" id="{62F18608-95D8-5B83-44EE-57AC83A731B1}"/>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3088" name="Group 35">
              <a:extLst>
                <a:ext uri="{FF2B5EF4-FFF2-40B4-BE49-F238E27FC236}">
                  <a16:creationId xmlns:a16="http://schemas.microsoft.com/office/drawing/2014/main" xmlns="" id="{DE9E7716-3E78-A0B6-6421-2F320D6CA888}"/>
                </a:ext>
              </a:extLst>
            </p:cNvPr>
            <p:cNvGrpSpPr>
              <a:grpSpLocks/>
            </p:cNvGrpSpPr>
            <p:nvPr/>
          </p:nvGrpSpPr>
          <p:grpSpPr bwMode="auto">
            <a:xfrm>
              <a:off x="865" y="6514"/>
              <a:ext cx="9872" cy="7407"/>
              <a:chOff x="781" y="6764"/>
              <a:chExt cx="11071" cy="7897"/>
            </a:xfrm>
          </p:grpSpPr>
          <p:sp>
            <p:nvSpPr>
              <p:cNvPr id="3093" name="Freeform 36">
                <a:extLst>
                  <a:ext uri="{FF2B5EF4-FFF2-40B4-BE49-F238E27FC236}">
                    <a16:creationId xmlns:a16="http://schemas.microsoft.com/office/drawing/2014/main" xmlns="" id="{8D2E3579-E53E-AB0E-6E0A-70D62F9B400C}"/>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3089" name="Group 37">
              <a:extLst>
                <a:ext uri="{FF2B5EF4-FFF2-40B4-BE49-F238E27FC236}">
                  <a16:creationId xmlns:a16="http://schemas.microsoft.com/office/drawing/2014/main" xmlns="" id="{958C46AE-3C19-58B7-EDBA-449E0D56D2D7}"/>
                </a:ext>
              </a:extLst>
            </p:cNvPr>
            <p:cNvGrpSpPr>
              <a:grpSpLocks/>
            </p:cNvGrpSpPr>
            <p:nvPr/>
          </p:nvGrpSpPr>
          <p:grpSpPr bwMode="auto">
            <a:xfrm>
              <a:off x="169" y="7427"/>
              <a:ext cx="9794" cy="8056"/>
              <a:chOff x="0" y="7738"/>
              <a:chExt cx="10984" cy="8588"/>
            </a:xfrm>
          </p:grpSpPr>
          <p:sp>
            <p:nvSpPr>
              <p:cNvPr id="3092" name="Freeform 38">
                <a:extLst>
                  <a:ext uri="{FF2B5EF4-FFF2-40B4-BE49-F238E27FC236}">
                    <a16:creationId xmlns:a16="http://schemas.microsoft.com/office/drawing/2014/main" xmlns="" id="{20ADA02F-D303-DC25-D468-1A99D6812106}"/>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3090" name="Group 39">
              <a:extLst>
                <a:ext uri="{FF2B5EF4-FFF2-40B4-BE49-F238E27FC236}">
                  <a16:creationId xmlns:a16="http://schemas.microsoft.com/office/drawing/2014/main" xmlns="" id="{6E19DD71-EB21-31A8-EFA6-80F4014E61F8}"/>
                </a:ext>
              </a:extLst>
            </p:cNvPr>
            <p:cNvGrpSpPr>
              <a:grpSpLocks/>
            </p:cNvGrpSpPr>
            <p:nvPr/>
          </p:nvGrpSpPr>
          <p:grpSpPr bwMode="auto">
            <a:xfrm>
              <a:off x="493" y="7952"/>
              <a:ext cx="7907" cy="7649"/>
              <a:chOff x="363" y="8297"/>
              <a:chExt cx="8868" cy="8155"/>
            </a:xfrm>
          </p:grpSpPr>
          <p:sp>
            <p:nvSpPr>
              <p:cNvPr id="3091" name="Freeform 40">
                <a:extLst>
                  <a:ext uri="{FF2B5EF4-FFF2-40B4-BE49-F238E27FC236}">
                    <a16:creationId xmlns:a16="http://schemas.microsoft.com/office/drawing/2014/main" xmlns="" id="{3804F89C-A231-E36C-B18A-9D2E4E3DB0D4}"/>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3076" name="Group 41">
            <a:extLst>
              <a:ext uri="{FF2B5EF4-FFF2-40B4-BE49-F238E27FC236}">
                <a16:creationId xmlns:a16="http://schemas.microsoft.com/office/drawing/2014/main" xmlns="" id="{B25C4216-7745-19AE-D60C-C892B1ECF1C3}"/>
              </a:ext>
            </a:extLst>
          </p:cNvPr>
          <p:cNvGrpSpPr>
            <a:grpSpLocks/>
          </p:cNvGrpSpPr>
          <p:nvPr/>
        </p:nvGrpSpPr>
        <p:grpSpPr bwMode="auto">
          <a:xfrm>
            <a:off x="5724525" y="11113"/>
            <a:ext cx="3332163" cy="2913062"/>
            <a:chOff x="6379" y="661"/>
            <a:chExt cx="6522" cy="7564"/>
          </a:xfrm>
        </p:grpSpPr>
        <p:sp>
          <p:nvSpPr>
            <p:cNvPr id="3086" name="Freeform 42">
              <a:extLst>
                <a:ext uri="{FF2B5EF4-FFF2-40B4-BE49-F238E27FC236}">
                  <a16:creationId xmlns:a16="http://schemas.microsoft.com/office/drawing/2014/main" xmlns="" id="{8429C25F-BCE5-5B2D-18C8-29558E2877BD}"/>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pic>
        <p:nvPicPr>
          <p:cNvPr id="3078" name="Picture 48">
            <a:extLst>
              <a:ext uri="{FF2B5EF4-FFF2-40B4-BE49-F238E27FC236}">
                <a16:creationId xmlns:a16="http://schemas.microsoft.com/office/drawing/2014/main" xmlns="" id="{1D7E2BBA-21E6-6232-2091-75C6301BCF41}"/>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859338" y="461963"/>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2" name="ZoneTexte 21">
            <a:extLst>
              <a:ext uri="{FF2B5EF4-FFF2-40B4-BE49-F238E27FC236}">
                <a16:creationId xmlns:a16="http://schemas.microsoft.com/office/drawing/2014/main" xmlns="" id="{8E8D7278-708D-982B-7C78-824C8402C9B6}"/>
              </a:ext>
            </a:extLst>
          </p:cNvPr>
          <p:cNvSpPr txBox="1"/>
          <p:nvPr/>
        </p:nvSpPr>
        <p:spPr>
          <a:xfrm>
            <a:off x="179388" y="644525"/>
            <a:ext cx="4321175" cy="1200150"/>
          </a:xfrm>
          <a:prstGeom prst="rect">
            <a:avLst/>
          </a:prstGeom>
          <a:noFill/>
          <a:ln w="28575">
            <a:solidFill>
              <a:srgbClr val="F0F5FA"/>
            </a:solidFill>
          </a:ln>
          <a:effectLst>
            <a:outerShdw blurRad="50800" dist="38100" dir="2700000" algn="tl" rotWithShape="0">
              <a:prstClr val="black">
                <a:alpha val="40000"/>
              </a:prstClr>
            </a:outerShdw>
          </a:effectLst>
        </p:spPr>
        <p:txBody>
          <a:bodyPr>
            <a:spAutoFit/>
          </a:bodyPr>
          <a:lstStyle/>
          <a:p>
            <a:pPr marL="571500" indent="-571500" algn="ctr" fontAlgn="auto">
              <a:spcBef>
                <a:spcPts val="0"/>
              </a:spcBef>
              <a:spcAft>
                <a:spcPts val="0"/>
              </a:spcAft>
              <a:buFontTx/>
              <a:buAutoNum type="romanUcPeriod"/>
              <a:defRPr/>
            </a:pPr>
            <a:endParaRPr lang="fr-FR" sz="1200" b="1" dirty="0">
              <a:solidFill>
                <a:schemeClr val="bg1"/>
              </a:solidFill>
              <a:effectLst>
                <a:outerShdw blurRad="38100" dist="38100" dir="2700000" algn="tl">
                  <a:srgbClr val="000000">
                    <a:alpha val="43137"/>
                  </a:srgbClr>
                </a:outerShdw>
              </a:effectLst>
              <a:latin typeface="Gill Sans MT" panose="020B0502020104020203" pitchFamily="34" charset="0"/>
            </a:endParaRPr>
          </a:p>
          <a:p>
            <a:pPr fontAlgn="auto">
              <a:spcBef>
                <a:spcPts val="0"/>
              </a:spcBef>
              <a:spcAft>
                <a:spcPts val="0"/>
              </a:spcAft>
              <a:defRPr/>
            </a:pPr>
            <a:r>
              <a:rPr lang="fr-FR" sz="2400" b="1" dirty="0">
                <a:solidFill>
                  <a:schemeClr val="bg1"/>
                </a:solidFill>
                <a:effectLst>
                  <a:outerShdw blurRad="38100" dist="38100" dir="2700000" algn="tl">
                    <a:srgbClr val="000000">
                      <a:alpha val="43137"/>
                    </a:srgbClr>
                  </a:outerShdw>
                </a:effectLst>
                <a:latin typeface="Gill Sans MT" panose="020B0502020104020203" pitchFamily="34" charset="0"/>
              </a:rPr>
              <a:t>Principes fondamentaux de l’UNSS</a:t>
            </a:r>
          </a:p>
          <a:p>
            <a:pPr marL="571500" indent="-571500" algn="ctr" fontAlgn="auto">
              <a:spcBef>
                <a:spcPts val="0"/>
              </a:spcBef>
              <a:spcAft>
                <a:spcPts val="0"/>
              </a:spcAft>
              <a:buFontTx/>
              <a:buAutoNum type="romanUcPeriod"/>
              <a:defRPr/>
            </a:pPr>
            <a:endParaRPr lang="fr-FR" sz="1200" b="1" dirty="0">
              <a:solidFill>
                <a:schemeClr val="bg1"/>
              </a:solidFill>
              <a:effectLst>
                <a:outerShdw blurRad="38100" dist="38100" dir="2700000" algn="tl">
                  <a:srgbClr val="000000">
                    <a:alpha val="43137"/>
                  </a:srgbClr>
                </a:outerShdw>
              </a:effectLst>
              <a:latin typeface="Gill Sans MT" panose="020B0502020104020203" pitchFamily="34" charset="0"/>
            </a:endParaRPr>
          </a:p>
        </p:txBody>
      </p:sp>
      <p:sp>
        <p:nvSpPr>
          <p:cNvPr id="3082" name="AutoShape 2" descr="https://static.wixstatic.com/media/6f2115_0d767901dee243e89745fc3b4b9a0822~mv2.jpg/v1/fill/w_560,h_406,al_c,q_80,usm_0.66_1.00_0.01/PNDSSokA22.webp">
            <a:extLst>
              <a:ext uri="{FF2B5EF4-FFF2-40B4-BE49-F238E27FC236}">
                <a16:creationId xmlns:a16="http://schemas.microsoft.com/office/drawing/2014/main" xmlns="" id="{E0E19702-8059-C3F9-AC78-C039A0FCCE9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r-FR" altLang="fr-FR">
              <a:latin typeface="Calibri" panose="020F0502020204030204" pitchFamily="34" charset="0"/>
            </a:endParaRPr>
          </a:p>
        </p:txBody>
      </p:sp>
      <p:sp>
        <p:nvSpPr>
          <p:cNvPr id="3083" name="AutoShape 4" descr="https://static.wixstatic.com/media/6f2115_0d767901dee243e89745fc3b4b9a0822~mv2.jpg/v1/fill/w_560,h_406,al_c,q_80,usm_0.66_1.00_0.01/PNDSSokA22.webp">
            <a:extLst>
              <a:ext uri="{FF2B5EF4-FFF2-40B4-BE49-F238E27FC236}">
                <a16:creationId xmlns:a16="http://schemas.microsoft.com/office/drawing/2014/main" xmlns="" id="{BC2B2A43-04D7-8667-6ABC-C8BFFA92EDE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r-FR" altLang="fr-FR">
              <a:latin typeface="Calibri" panose="020F0502020204030204" pitchFamily="34" charset="0"/>
            </a:endParaRPr>
          </a:p>
        </p:txBody>
      </p:sp>
      <p:pic>
        <p:nvPicPr>
          <p:cNvPr id="2" name="Picture 2" descr="Union Nationale du Sport Scolaire (UNSS)">
            <a:extLst>
              <a:ext uri="{FF2B5EF4-FFF2-40B4-BE49-F238E27FC236}">
                <a16:creationId xmlns:a16="http://schemas.microsoft.com/office/drawing/2014/main" xmlns="" id="{C0EBC35B-BBC5-26A3-E704-27405E2F8A82}"/>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7312" y="63579"/>
            <a:ext cx="1075937" cy="823274"/>
          </a:xfrm>
          <a:prstGeom prst="rect">
            <a:avLst/>
          </a:prstGeom>
          <a:noFill/>
          <a:extLst>
            <a:ext uri="{909E8E84-426E-40DD-AFC4-6F175D3DCCD1}">
              <a14:hiddenFill xmlns:a14="http://schemas.microsoft.com/office/drawing/2010/main" xmlns="">
                <a:solidFill>
                  <a:srgbClr val="FFFFFF"/>
                </a:solidFill>
              </a14:hiddenFill>
            </a:ext>
          </a:extLst>
        </p:spPr>
      </p:pic>
      <p:pic>
        <p:nvPicPr>
          <p:cNvPr id="2050" name="Picture 2">
            <a:extLst>
              <a:ext uri="{FF2B5EF4-FFF2-40B4-BE49-F238E27FC236}">
                <a16:creationId xmlns:a16="http://schemas.microsoft.com/office/drawing/2014/main" xmlns="" id="{4A21B340-03A2-3D57-46EC-DCEC9153344E}"/>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73713" y="2089469"/>
            <a:ext cx="7914140" cy="445170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4098" name="Group 32">
            <a:extLst>
              <a:ext uri="{FF2B5EF4-FFF2-40B4-BE49-F238E27FC236}">
                <a16:creationId xmlns:a16="http://schemas.microsoft.com/office/drawing/2014/main" xmlns="" id="{F4A47BED-9A33-B3E9-D594-A13F55520D26}"/>
              </a:ext>
            </a:extLst>
          </p:cNvPr>
          <p:cNvGrpSpPr>
            <a:grpSpLocks/>
          </p:cNvGrpSpPr>
          <p:nvPr/>
        </p:nvGrpSpPr>
        <p:grpSpPr bwMode="auto">
          <a:xfrm>
            <a:off x="107950" y="2565400"/>
            <a:ext cx="8640763" cy="4237038"/>
            <a:chOff x="169" y="6514"/>
            <a:chExt cx="10568" cy="9087"/>
          </a:xfrm>
        </p:grpSpPr>
        <p:grpSp>
          <p:nvGrpSpPr>
            <p:cNvPr id="4110" name="Group 33">
              <a:extLst>
                <a:ext uri="{FF2B5EF4-FFF2-40B4-BE49-F238E27FC236}">
                  <a16:creationId xmlns:a16="http://schemas.microsoft.com/office/drawing/2014/main" xmlns="" id="{CE613274-A32E-4086-5B73-3A45C0C4023B}"/>
                </a:ext>
              </a:extLst>
            </p:cNvPr>
            <p:cNvGrpSpPr>
              <a:grpSpLocks/>
            </p:cNvGrpSpPr>
            <p:nvPr/>
          </p:nvGrpSpPr>
          <p:grpSpPr bwMode="auto">
            <a:xfrm>
              <a:off x="169" y="11112"/>
              <a:ext cx="1983" cy="2024"/>
              <a:chOff x="0" y="11666"/>
              <a:chExt cx="2224" cy="2158"/>
            </a:xfrm>
          </p:grpSpPr>
          <p:sp>
            <p:nvSpPr>
              <p:cNvPr id="4117" name="Freeform 34">
                <a:extLst>
                  <a:ext uri="{FF2B5EF4-FFF2-40B4-BE49-F238E27FC236}">
                    <a16:creationId xmlns:a16="http://schemas.microsoft.com/office/drawing/2014/main" xmlns="" id="{15B69CAE-C585-17BF-BFB4-13A498864A75}"/>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4111" name="Group 35">
              <a:extLst>
                <a:ext uri="{FF2B5EF4-FFF2-40B4-BE49-F238E27FC236}">
                  <a16:creationId xmlns:a16="http://schemas.microsoft.com/office/drawing/2014/main" xmlns="" id="{B0B5EAB1-8766-906A-A5B4-9426A7262C1F}"/>
                </a:ext>
              </a:extLst>
            </p:cNvPr>
            <p:cNvGrpSpPr>
              <a:grpSpLocks/>
            </p:cNvGrpSpPr>
            <p:nvPr/>
          </p:nvGrpSpPr>
          <p:grpSpPr bwMode="auto">
            <a:xfrm>
              <a:off x="865" y="6514"/>
              <a:ext cx="9872" cy="7407"/>
              <a:chOff x="781" y="6764"/>
              <a:chExt cx="11071" cy="7897"/>
            </a:xfrm>
          </p:grpSpPr>
          <p:sp>
            <p:nvSpPr>
              <p:cNvPr id="4116" name="Freeform 36">
                <a:extLst>
                  <a:ext uri="{FF2B5EF4-FFF2-40B4-BE49-F238E27FC236}">
                    <a16:creationId xmlns:a16="http://schemas.microsoft.com/office/drawing/2014/main" xmlns="" id="{E63E977F-094C-6726-5083-2FD1122CAC18}"/>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4112" name="Group 37">
              <a:extLst>
                <a:ext uri="{FF2B5EF4-FFF2-40B4-BE49-F238E27FC236}">
                  <a16:creationId xmlns:a16="http://schemas.microsoft.com/office/drawing/2014/main" xmlns="" id="{E541B261-1CC0-298C-B1CC-3AD353543C3A}"/>
                </a:ext>
              </a:extLst>
            </p:cNvPr>
            <p:cNvGrpSpPr>
              <a:grpSpLocks/>
            </p:cNvGrpSpPr>
            <p:nvPr/>
          </p:nvGrpSpPr>
          <p:grpSpPr bwMode="auto">
            <a:xfrm>
              <a:off x="169" y="7427"/>
              <a:ext cx="9794" cy="8056"/>
              <a:chOff x="0" y="7738"/>
              <a:chExt cx="10984" cy="8588"/>
            </a:xfrm>
          </p:grpSpPr>
          <p:sp>
            <p:nvSpPr>
              <p:cNvPr id="4115" name="Freeform 38">
                <a:extLst>
                  <a:ext uri="{FF2B5EF4-FFF2-40B4-BE49-F238E27FC236}">
                    <a16:creationId xmlns:a16="http://schemas.microsoft.com/office/drawing/2014/main" xmlns="" id="{6943730F-827E-6486-9B55-D1A41B47D891}"/>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4113" name="Group 39">
              <a:extLst>
                <a:ext uri="{FF2B5EF4-FFF2-40B4-BE49-F238E27FC236}">
                  <a16:creationId xmlns:a16="http://schemas.microsoft.com/office/drawing/2014/main" xmlns="" id="{1A12D7BA-4D6F-8A76-AE13-0C2F43A3F8C2}"/>
                </a:ext>
              </a:extLst>
            </p:cNvPr>
            <p:cNvGrpSpPr>
              <a:grpSpLocks/>
            </p:cNvGrpSpPr>
            <p:nvPr/>
          </p:nvGrpSpPr>
          <p:grpSpPr bwMode="auto">
            <a:xfrm>
              <a:off x="493" y="7952"/>
              <a:ext cx="7907" cy="7649"/>
              <a:chOff x="363" y="8297"/>
              <a:chExt cx="8868" cy="8155"/>
            </a:xfrm>
          </p:grpSpPr>
          <p:sp>
            <p:nvSpPr>
              <p:cNvPr id="4114" name="Freeform 40">
                <a:extLst>
                  <a:ext uri="{FF2B5EF4-FFF2-40B4-BE49-F238E27FC236}">
                    <a16:creationId xmlns:a16="http://schemas.microsoft.com/office/drawing/2014/main" xmlns="" id="{2BC05B25-D2BF-2237-79FE-E0B49F7F4A35}"/>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4100" name="Group 41">
            <a:extLst>
              <a:ext uri="{FF2B5EF4-FFF2-40B4-BE49-F238E27FC236}">
                <a16:creationId xmlns:a16="http://schemas.microsoft.com/office/drawing/2014/main" xmlns="" id="{BBB0FDE8-F618-0562-351E-1317BA9FBA28}"/>
              </a:ext>
            </a:extLst>
          </p:cNvPr>
          <p:cNvGrpSpPr>
            <a:grpSpLocks/>
          </p:cNvGrpSpPr>
          <p:nvPr/>
        </p:nvGrpSpPr>
        <p:grpSpPr bwMode="auto">
          <a:xfrm>
            <a:off x="5724525" y="11113"/>
            <a:ext cx="3332163" cy="2913062"/>
            <a:chOff x="6379" y="661"/>
            <a:chExt cx="6522" cy="7564"/>
          </a:xfrm>
        </p:grpSpPr>
        <p:sp>
          <p:nvSpPr>
            <p:cNvPr id="4109" name="Freeform 42">
              <a:extLst>
                <a:ext uri="{FF2B5EF4-FFF2-40B4-BE49-F238E27FC236}">
                  <a16:creationId xmlns:a16="http://schemas.microsoft.com/office/drawing/2014/main" xmlns="" id="{17C4666B-49D9-1C0B-9179-BFEEA1FD8DE2}"/>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pic>
        <p:nvPicPr>
          <p:cNvPr id="4102" name="Picture 48">
            <a:extLst>
              <a:ext uri="{FF2B5EF4-FFF2-40B4-BE49-F238E27FC236}">
                <a16:creationId xmlns:a16="http://schemas.microsoft.com/office/drawing/2014/main" xmlns="" id="{497A4329-8AC2-4BCF-5A91-FD373329E471}"/>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859338" y="461963"/>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Rectangle 20">
            <a:extLst>
              <a:ext uri="{FF2B5EF4-FFF2-40B4-BE49-F238E27FC236}">
                <a16:creationId xmlns:a16="http://schemas.microsoft.com/office/drawing/2014/main" xmlns="" id="{D5B46AB5-2E52-2E6F-54FF-FE46026D379B}"/>
              </a:ext>
            </a:extLst>
          </p:cNvPr>
          <p:cNvSpPr/>
          <p:nvPr/>
        </p:nvSpPr>
        <p:spPr>
          <a:xfrm>
            <a:off x="228600" y="1700213"/>
            <a:ext cx="7704138" cy="5157787"/>
          </a:xfrm>
          <a:prstGeom prst="rect">
            <a:avLst/>
          </a:prstGeom>
          <a:solidFill>
            <a:srgbClr val="F0F5FA">
              <a:alpha val="50196"/>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fontAlgn="auto">
              <a:spcBef>
                <a:spcPts val="0"/>
              </a:spcBef>
              <a:spcAft>
                <a:spcPts val="0"/>
              </a:spcAft>
              <a:buFont typeface="+mj-lt"/>
              <a:buAutoNum type="arabicPeriod"/>
              <a:defRPr/>
            </a:pPr>
            <a:endParaRPr lang="fr-FR" sz="1400" dirty="0">
              <a:solidFill>
                <a:schemeClr val="bg1"/>
              </a:solidFill>
              <a:latin typeface="Gill Sans MT" panose="020B0502020104020203" pitchFamily="34" charset="0"/>
            </a:endParaRPr>
          </a:p>
        </p:txBody>
      </p:sp>
      <p:sp>
        <p:nvSpPr>
          <p:cNvPr id="22" name="ZoneTexte 21">
            <a:extLst>
              <a:ext uri="{FF2B5EF4-FFF2-40B4-BE49-F238E27FC236}">
                <a16:creationId xmlns:a16="http://schemas.microsoft.com/office/drawing/2014/main" xmlns="" id="{0C0924D1-AFC4-219A-BF7F-3CA26FF76A06}"/>
              </a:ext>
            </a:extLst>
          </p:cNvPr>
          <p:cNvSpPr txBox="1"/>
          <p:nvPr/>
        </p:nvSpPr>
        <p:spPr>
          <a:xfrm>
            <a:off x="205636" y="703496"/>
            <a:ext cx="4321175" cy="830263"/>
          </a:xfrm>
          <a:prstGeom prst="rect">
            <a:avLst/>
          </a:prstGeom>
          <a:noFill/>
          <a:ln w="28575">
            <a:solidFill>
              <a:srgbClr val="F0F5FA"/>
            </a:solidFill>
          </a:ln>
          <a:effectLst>
            <a:outerShdw blurRad="50800" dist="38100" dir="2700000" algn="tl" rotWithShape="0">
              <a:prstClr val="black">
                <a:alpha val="40000"/>
              </a:prstClr>
            </a:outerShdw>
          </a:effectLst>
        </p:spPr>
        <p:txBody>
          <a:bodyPr>
            <a:spAutoFit/>
          </a:bodyPr>
          <a:lstStyle/>
          <a:p>
            <a:pPr algn="ctr" fontAlgn="auto">
              <a:spcBef>
                <a:spcPts val="0"/>
              </a:spcBef>
              <a:spcAft>
                <a:spcPts val="0"/>
              </a:spcAft>
              <a:defRPr/>
            </a:pPr>
            <a:endParaRPr lang="fr-FR" sz="1200" b="1" dirty="0">
              <a:solidFill>
                <a:schemeClr val="bg1"/>
              </a:solidFill>
              <a:latin typeface="Gill Sans MT" panose="020B0502020104020203" pitchFamily="34" charset="0"/>
              <a:cs typeface="+mn-cs"/>
            </a:endParaRPr>
          </a:p>
          <a:p>
            <a:pPr fontAlgn="auto">
              <a:spcBef>
                <a:spcPts val="0"/>
              </a:spcBef>
              <a:spcAft>
                <a:spcPts val="0"/>
              </a:spcAft>
              <a:defRPr/>
            </a:pPr>
            <a:r>
              <a:rPr lang="fr-FR" sz="2400" b="1" dirty="0">
                <a:solidFill>
                  <a:schemeClr val="bg1"/>
                </a:solidFill>
                <a:latin typeface="Gill Sans MT" panose="020B0502020104020203" pitchFamily="34" charset="0"/>
                <a:cs typeface="+mn-cs"/>
              </a:rPr>
              <a:t>La situation de l’AS</a:t>
            </a:r>
          </a:p>
          <a:p>
            <a:pPr algn="ctr" fontAlgn="auto">
              <a:spcBef>
                <a:spcPts val="0"/>
              </a:spcBef>
              <a:spcAft>
                <a:spcPts val="0"/>
              </a:spcAft>
              <a:defRPr/>
            </a:pPr>
            <a:endParaRPr lang="fr-FR" sz="1200" b="1" dirty="0">
              <a:solidFill>
                <a:schemeClr val="bg1"/>
              </a:solidFill>
              <a:latin typeface="Gill Sans MT" panose="020B0502020104020203" pitchFamily="34" charset="0"/>
              <a:cs typeface="+mn-cs"/>
            </a:endParaRPr>
          </a:p>
        </p:txBody>
      </p:sp>
      <p:sp>
        <p:nvSpPr>
          <p:cNvPr id="4106" name="Rectangle 2">
            <a:extLst>
              <a:ext uri="{FF2B5EF4-FFF2-40B4-BE49-F238E27FC236}">
                <a16:creationId xmlns:a16="http://schemas.microsoft.com/office/drawing/2014/main" xmlns="" id="{624FFD5B-B840-BC8C-CB0C-FEF0D9FF95E9}"/>
              </a:ext>
            </a:extLst>
          </p:cNvPr>
          <p:cNvSpPr>
            <a:spLocks noChangeArrowheads="1"/>
          </p:cNvSpPr>
          <p:nvPr/>
        </p:nvSpPr>
        <p:spPr bwMode="auto">
          <a:xfrm>
            <a:off x="250825" y="1720850"/>
            <a:ext cx="7561263" cy="165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555450" tIns="49197" bIns="0" anchor="ctr">
            <a:spAutoFit/>
          </a:bodyPr>
          <a:lstStyle>
            <a:lvl1pPr eaLnBrk="0" hangingPunct="0">
              <a:tabLst>
                <a:tab pos="288925" algn="l"/>
              </a:tabLst>
              <a:defRPr>
                <a:solidFill>
                  <a:schemeClr val="tx1"/>
                </a:solidFill>
                <a:latin typeface="Arial" panose="020B0604020202020204" pitchFamily="34" charset="0"/>
                <a:cs typeface="Arial" panose="020B0604020202020204" pitchFamily="34" charset="0"/>
              </a:defRPr>
            </a:lvl1pPr>
            <a:lvl2pPr eaLnBrk="0" hangingPunct="0">
              <a:tabLst>
                <a:tab pos="288925"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288925"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288925"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288925"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9pPr>
          </a:lstStyle>
          <a:p>
            <a:pPr eaLnBrk="1" hangingPunct="1"/>
            <a:r>
              <a:rPr lang="fr-FR" altLang="fr-FR" sz="1400" b="1" u="sng"/>
              <a:t>Identification du Lycée LANGEVIN </a:t>
            </a:r>
            <a:r>
              <a:rPr lang="fr-FR" altLang="fr-FR" sz="1400" b="1"/>
              <a:t>:</a:t>
            </a:r>
          </a:p>
          <a:p>
            <a:pPr eaLnBrk="1" hangingPunct="1"/>
            <a:endParaRPr lang="en-US" altLang="fr-FR" sz="1200" b="1"/>
          </a:p>
          <a:p>
            <a:pPr lvl="1">
              <a:buFontTx/>
              <a:buChar char="•"/>
            </a:pPr>
            <a:r>
              <a:rPr lang="fr-FR" altLang="fr-FR" sz="1200" b="1"/>
              <a:t>Situation géographique :</a:t>
            </a:r>
            <a:endParaRPr lang="fr-FR" altLang="fr-FR" sz="700"/>
          </a:p>
          <a:p>
            <a:pPr algn="just">
              <a:buFontTx/>
              <a:buChar char="•"/>
            </a:pPr>
            <a:r>
              <a:rPr lang="fr-FR" altLang="fr-FR" sz="1200"/>
              <a:t>Le lycée accueille les élèves venant des collèges de SANARY, LE BEAUSSET et OLLIOULES pour les sections générales. Pour les sections professionnelles le recrutement des élèves se fait sur toute la région TOULONNAISE . L’éloignement de certaines communes et le manque de transports en commun le mercredi sont un frein pour notre AS.</a:t>
            </a:r>
            <a:endParaRPr lang="fr-FR" altLang="fr-FR" sz="700"/>
          </a:p>
          <a:p>
            <a:endParaRPr lang="fr-FR" altLang="fr-FR"/>
          </a:p>
        </p:txBody>
      </p:sp>
      <p:sp>
        <p:nvSpPr>
          <p:cNvPr id="4107" name="Rectangle 3">
            <a:extLst>
              <a:ext uri="{FF2B5EF4-FFF2-40B4-BE49-F238E27FC236}">
                <a16:creationId xmlns:a16="http://schemas.microsoft.com/office/drawing/2014/main" xmlns="" id="{A0BFA736-3E59-185F-0729-BD04DCEA8789}"/>
              </a:ext>
            </a:extLst>
          </p:cNvPr>
          <p:cNvSpPr>
            <a:spLocks noChangeArrowheads="1"/>
          </p:cNvSpPr>
          <p:nvPr/>
        </p:nvSpPr>
        <p:spPr bwMode="auto">
          <a:xfrm>
            <a:off x="762000" y="3076010"/>
            <a:ext cx="7056438"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eaLnBrk="0" hangingPunct="0">
              <a:tabLst>
                <a:tab pos="288925" algn="l"/>
              </a:tabLst>
              <a:defRPr>
                <a:solidFill>
                  <a:schemeClr val="tx1"/>
                </a:solidFill>
                <a:latin typeface="Arial" panose="020B0604020202020204" pitchFamily="34" charset="0"/>
                <a:cs typeface="Arial" panose="020B0604020202020204" pitchFamily="34" charset="0"/>
              </a:defRPr>
            </a:lvl1pPr>
            <a:lvl2pPr eaLnBrk="0" hangingPunct="0">
              <a:tabLst>
                <a:tab pos="288925"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288925"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288925"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288925"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288925" algn="l"/>
              </a:tabLst>
              <a:defRPr>
                <a:solidFill>
                  <a:schemeClr val="tx1"/>
                </a:solidFill>
                <a:latin typeface="Arial" panose="020B0604020202020204" pitchFamily="34" charset="0"/>
                <a:cs typeface="Arial" panose="020B0604020202020204" pitchFamily="34" charset="0"/>
              </a:defRPr>
            </a:lvl9pPr>
          </a:lstStyle>
          <a:p>
            <a:pPr lvl="1" eaLnBrk="1" hangingPunct="1">
              <a:buFontTx/>
              <a:buChar char="•"/>
            </a:pPr>
            <a:r>
              <a:rPr lang="fr-FR" altLang="fr-FR" sz="1200" b="1" dirty="0"/>
              <a:t>La population scolaire :</a:t>
            </a:r>
          </a:p>
          <a:p>
            <a:pPr algn="just" eaLnBrk="1" hangingPunct="1">
              <a:buFontTx/>
              <a:buChar char="•"/>
            </a:pPr>
            <a:r>
              <a:rPr lang="fr-FR" altLang="fr-FR" sz="1200" dirty="0"/>
              <a:t>Nous avons un effectif de 1797 élèves dont 555 filles en voies générale et technologique,  56 filles en voie professionnelle et  1186 garçons dont 367 en voie professionnelle.   La mixité sociale due à la présence d’une section générale et professionnelle, de BTS, d’un CFA et d’un GRETA doit être un atout</a:t>
            </a:r>
            <a:r>
              <a:rPr lang="fr-FR" altLang="fr-FR" sz="1200" b="1" dirty="0"/>
              <a:t> </a:t>
            </a:r>
            <a:r>
              <a:rPr lang="fr-FR" altLang="fr-FR" sz="1200" dirty="0"/>
              <a:t>pour notre lycée et notre AS.</a:t>
            </a:r>
          </a:p>
          <a:p>
            <a:pPr algn="just" eaLnBrk="1" hangingPunct="1"/>
            <a:r>
              <a:rPr lang="fr-FR" altLang="fr-FR" sz="1200" dirty="0"/>
              <a:t>	</a:t>
            </a:r>
            <a:endParaRPr lang="fr-FR" altLang="fr-FR" sz="700" dirty="0"/>
          </a:p>
          <a:p>
            <a:pPr lvl="1">
              <a:buFontTx/>
              <a:buChar char="•"/>
            </a:pPr>
            <a:r>
              <a:rPr lang="fr-FR" altLang="fr-FR" sz="1200" b="1" dirty="0"/>
              <a:t>Les équipements sportifs </a:t>
            </a:r>
            <a:r>
              <a:rPr lang="fr-FR" altLang="fr-FR" sz="1200" dirty="0"/>
              <a:t>: Nous disposons</a:t>
            </a:r>
            <a:endParaRPr lang="fr-FR" altLang="fr-FR" sz="700" dirty="0"/>
          </a:p>
          <a:p>
            <a:pPr lvl="2">
              <a:buFontTx/>
              <a:buChar char="•"/>
            </a:pPr>
            <a:r>
              <a:rPr lang="fr-FR" altLang="fr-FR" sz="1200" dirty="0"/>
              <a:t>d’une salle de musculation</a:t>
            </a:r>
            <a:endParaRPr lang="fr-FR" altLang="fr-FR" sz="700" dirty="0"/>
          </a:p>
          <a:p>
            <a:pPr lvl="2">
              <a:buFontTx/>
              <a:buChar char="•"/>
            </a:pPr>
            <a:r>
              <a:rPr lang="fr-FR" altLang="fr-FR" sz="1200" dirty="0"/>
              <a:t>d’un gymnase</a:t>
            </a:r>
            <a:endParaRPr lang="fr-FR" altLang="fr-FR" sz="700" dirty="0"/>
          </a:p>
          <a:p>
            <a:pPr lvl="2">
              <a:buFontTx/>
              <a:buChar char="•"/>
            </a:pPr>
            <a:r>
              <a:rPr lang="fr-FR" altLang="fr-FR" sz="1200" dirty="0"/>
              <a:t>de 3 terrains de </a:t>
            </a:r>
            <a:r>
              <a:rPr lang="fr-FR" altLang="fr-FR" sz="1200" dirty="0" err="1"/>
              <a:t>beach</a:t>
            </a:r>
            <a:r>
              <a:rPr lang="fr-FR" altLang="fr-FR" sz="1200" dirty="0"/>
              <a:t> volley</a:t>
            </a:r>
            <a:endParaRPr lang="fr-FR" altLang="fr-FR" sz="700" dirty="0"/>
          </a:p>
          <a:p>
            <a:pPr lvl="2">
              <a:buFontTx/>
              <a:buChar char="•"/>
            </a:pPr>
            <a:r>
              <a:rPr lang="fr-FR" altLang="fr-FR" sz="1200" dirty="0"/>
              <a:t>d’un stade de rugby à partager</a:t>
            </a:r>
            <a:endParaRPr lang="fr-FR" altLang="fr-FR" sz="700" dirty="0"/>
          </a:p>
          <a:p>
            <a:pPr lvl="2">
              <a:buFontTx/>
              <a:buChar char="•"/>
            </a:pPr>
            <a:r>
              <a:rPr lang="fr-FR" altLang="fr-FR" sz="1200" dirty="0"/>
              <a:t>de 10 kayaks sur la base de ST ELME, d’une douzaine de PADDLE et de VTT au lycée.</a:t>
            </a:r>
          </a:p>
          <a:p>
            <a:pPr lvl="2">
              <a:buFontTx/>
              <a:buChar char="•"/>
            </a:pPr>
            <a:r>
              <a:rPr lang="fr-FR" altLang="fr-FR" sz="1200" dirty="0"/>
              <a:t>de salles d’escalade de danse et de boxe Française</a:t>
            </a:r>
            <a:endParaRPr lang="fr-FR" altLang="fr-FR" sz="700" dirty="0"/>
          </a:p>
        </p:txBody>
      </p:sp>
      <p:pic>
        <p:nvPicPr>
          <p:cNvPr id="2" name="Picture 2" descr="Union Nationale du Sport Scolaire (UNSS)">
            <a:extLst>
              <a:ext uri="{FF2B5EF4-FFF2-40B4-BE49-F238E27FC236}">
                <a16:creationId xmlns:a16="http://schemas.microsoft.com/office/drawing/2014/main" xmlns="" id="{97C4D61D-7C03-3ED8-8F0A-59E8B0C3C48A}"/>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7312" y="63579"/>
            <a:ext cx="1075937" cy="82327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5122" name="Group 32">
            <a:extLst>
              <a:ext uri="{FF2B5EF4-FFF2-40B4-BE49-F238E27FC236}">
                <a16:creationId xmlns:a16="http://schemas.microsoft.com/office/drawing/2014/main" xmlns="" id="{2A182F58-58E1-3E1E-7529-8EE3E2AFED3A}"/>
              </a:ext>
            </a:extLst>
          </p:cNvPr>
          <p:cNvGrpSpPr>
            <a:grpSpLocks/>
          </p:cNvGrpSpPr>
          <p:nvPr/>
        </p:nvGrpSpPr>
        <p:grpSpPr bwMode="auto">
          <a:xfrm>
            <a:off x="107950" y="2565400"/>
            <a:ext cx="8640763" cy="4237038"/>
            <a:chOff x="169" y="6514"/>
            <a:chExt cx="10568" cy="9087"/>
          </a:xfrm>
        </p:grpSpPr>
        <p:grpSp>
          <p:nvGrpSpPr>
            <p:cNvPr id="5132" name="Group 33">
              <a:extLst>
                <a:ext uri="{FF2B5EF4-FFF2-40B4-BE49-F238E27FC236}">
                  <a16:creationId xmlns:a16="http://schemas.microsoft.com/office/drawing/2014/main" xmlns="" id="{F42B9646-3C98-A54A-DB5B-7467FD27CD0B}"/>
                </a:ext>
              </a:extLst>
            </p:cNvPr>
            <p:cNvGrpSpPr>
              <a:grpSpLocks/>
            </p:cNvGrpSpPr>
            <p:nvPr/>
          </p:nvGrpSpPr>
          <p:grpSpPr bwMode="auto">
            <a:xfrm>
              <a:off x="169" y="11112"/>
              <a:ext cx="1983" cy="2024"/>
              <a:chOff x="0" y="11666"/>
              <a:chExt cx="2224" cy="2158"/>
            </a:xfrm>
          </p:grpSpPr>
          <p:sp>
            <p:nvSpPr>
              <p:cNvPr id="5139" name="Freeform 34">
                <a:extLst>
                  <a:ext uri="{FF2B5EF4-FFF2-40B4-BE49-F238E27FC236}">
                    <a16:creationId xmlns:a16="http://schemas.microsoft.com/office/drawing/2014/main" xmlns="" id="{0240D2BC-9CAC-C080-17DC-26DF5AA70C3B}"/>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5133" name="Group 35">
              <a:extLst>
                <a:ext uri="{FF2B5EF4-FFF2-40B4-BE49-F238E27FC236}">
                  <a16:creationId xmlns:a16="http://schemas.microsoft.com/office/drawing/2014/main" xmlns="" id="{2EBFDE9C-84F1-5842-1BF6-E6F30B5373D1}"/>
                </a:ext>
              </a:extLst>
            </p:cNvPr>
            <p:cNvGrpSpPr>
              <a:grpSpLocks/>
            </p:cNvGrpSpPr>
            <p:nvPr/>
          </p:nvGrpSpPr>
          <p:grpSpPr bwMode="auto">
            <a:xfrm>
              <a:off x="865" y="6514"/>
              <a:ext cx="9872" cy="7407"/>
              <a:chOff x="781" y="6764"/>
              <a:chExt cx="11071" cy="7897"/>
            </a:xfrm>
          </p:grpSpPr>
          <p:sp>
            <p:nvSpPr>
              <p:cNvPr id="5138" name="Freeform 36">
                <a:extLst>
                  <a:ext uri="{FF2B5EF4-FFF2-40B4-BE49-F238E27FC236}">
                    <a16:creationId xmlns:a16="http://schemas.microsoft.com/office/drawing/2014/main" xmlns="" id="{A774C108-EBE9-05C6-D3D6-856E71AE2B54}"/>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5134" name="Group 37">
              <a:extLst>
                <a:ext uri="{FF2B5EF4-FFF2-40B4-BE49-F238E27FC236}">
                  <a16:creationId xmlns:a16="http://schemas.microsoft.com/office/drawing/2014/main" xmlns="" id="{794DD1A8-42C2-A10D-F1B0-AD5FC97E8522}"/>
                </a:ext>
              </a:extLst>
            </p:cNvPr>
            <p:cNvGrpSpPr>
              <a:grpSpLocks/>
            </p:cNvGrpSpPr>
            <p:nvPr/>
          </p:nvGrpSpPr>
          <p:grpSpPr bwMode="auto">
            <a:xfrm>
              <a:off x="169" y="7427"/>
              <a:ext cx="9794" cy="8056"/>
              <a:chOff x="0" y="7738"/>
              <a:chExt cx="10984" cy="8588"/>
            </a:xfrm>
          </p:grpSpPr>
          <p:sp>
            <p:nvSpPr>
              <p:cNvPr id="5137" name="Freeform 38">
                <a:extLst>
                  <a:ext uri="{FF2B5EF4-FFF2-40B4-BE49-F238E27FC236}">
                    <a16:creationId xmlns:a16="http://schemas.microsoft.com/office/drawing/2014/main" xmlns="" id="{E7AADD7D-B564-9D7D-524B-D84986E06CDE}"/>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5135" name="Group 39">
              <a:extLst>
                <a:ext uri="{FF2B5EF4-FFF2-40B4-BE49-F238E27FC236}">
                  <a16:creationId xmlns:a16="http://schemas.microsoft.com/office/drawing/2014/main" xmlns="" id="{B768F502-7315-0256-B277-62A17E0A0878}"/>
                </a:ext>
              </a:extLst>
            </p:cNvPr>
            <p:cNvGrpSpPr>
              <a:grpSpLocks/>
            </p:cNvGrpSpPr>
            <p:nvPr/>
          </p:nvGrpSpPr>
          <p:grpSpPr bwMode="auto">
            <a:xfrm>
              <a:off x="493" y="7952"/>
              <a:ext cx="7907" cy="7649"/>
              <a:chOff x="363" y="8297"/>
              <a:chExt cx="8868" cy="8155"/>
            </a:xfrm>
          </p:grpSpPr>
          <p:sp>
            <p:nvSpPr>
              <p:cNvPr id="5136" name="Freeform 40">
                <a:extLst>
                  <a:ext uri="{FF2B5EF4-FFF2-40B4-BE49-F238E27FC236}">
                    <a16:creationId xmlns:a16="http://schemas.microsoft.com/office/drawing/2014/main" xmlns="" id="{BCBAB478-1BAE-A3CF-1F4C-6E0DE9AF68C0}"/>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5124" name="Group 41">
            <a:extLst>
              <a:ext uri="{FF2B5EF4-FFF2-40B4-BE49-F238E27FC236}">
                <a16:creationId xmlns:a16="http://schemas.microsoft.com/office/drawing/2014/main" xmlns="" id="{6BF8A8A7-D99F-E368-92C4-9642D1A5BC45}"/>
              </a:ext>
            </a:extLst>
          </p:cNvPr>
          <p:cNvGrpSpPr>
            <a:grpSpLocks/>
          </p:cNvGrpSpPr>
          <p:nvPr/>
        </p:nvGrpSpPr>
        <p:grpSpPr bwMode="auto">
          <a:xfrm>
            <a:off x="5724525" y="11113"/>
            <a:ext cx="3332163" cy="2913062"/>
            <a:chOff x="6379" y="661"/>
            <a:chExt cx="6522" cy="7564"/>
          </a:xfrm>
        </p:grpSpPr>
        <p:sp>
          <p:nvSpPr>
            <p:cNvPr id="5131" name="Freeform 42">
              <a:extLst>
                <a:ext uri="{FF2B5EF4-FFF2-40B4-BE49-F238E27FC236}">
                  <a16:creationId xmlns:a16="http://schemas.microsoft.com/office/drawing/2014/main" xmlns="" id="{DC0225C4-1DA4-48FE-572F-1CBF37F0AF23}"/>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sp>
        <p:nvSpPr>
          <p:cNvPr id="21" name="Rectangle 20">
            <a:extLst>
              <a:ext uri="{FF2B5EF4-FFF2-40B4-BE49-F238E27FC236}">
                <a16:creationId xmlns:a16="http://schemas.microsoft.com/office/drawing/2014/main" xmlns="" id="{77230FEF-E531-5BC1-641E-E96F38E6F198}"/>
              </a:ext>
            </a:extLst>
          </p:cNvPr>
          <p:cNvSpPr/>
          <p:nvPr/>
        </p:nvSpPr>
        <p:spPr>
          <a:xfrm>
            <a:off x="228600" y="1905000"/>
            <a:ext cx="7848600" cy="4953000"/>
          </a:xfrm>
          <a:prstGeom prst="rect">
            <a:avLst/>
          </a:prstGeom>
          <a:solidFill>
            <a:srgbClr val="F0F5FA">
              <a:alpha val="50196"/>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marL="342900" indent="-342900" algn="just" fontAlgn="auto">
              <a:spcBef>
                <a:spcPts val="0"/>
              </a:spcBef>
              <a:spcAft>
                <a:spcPts val="0"/>
              </a:spcAft>
              <a:defRPr/>
            </a:pPr>
            <a:endParaRPr lang="fr-FR" sz="14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Obtenir une licence </a:t>
            </a:r>
            <a:r>
              <a:rPr lang="fr-FR" sz="1400" u="sng" dirty="0">
                <a:solidFill>
                  <a:schemeClr val="bg1"/>
                </a:solidFill>
                <a:latin typeface="Gill Sans MT" panose="020B0502020104020203" pitchFamily="34" charset="0"/>
              </a:rPr>
              <a:t>multisports</a:t>
            </a:r>
            <a:r>
              <a:rPr lang="fr-FR" sz="1400" dirty="0">
                <a:solidFill>
                  <a:schemeClr val="bg1"/>
                </a:solidFill>
                <a:latin typeface="Gill Sans MT" panose="020B0502020104020203" pitchFamily="34" charset="0"/>
              </a:rPr>
              <a:t> toute l’année à moindre coût : 20 euros</a:t>
            </a:r>
          </a:p>
          <a:p>
            <a:pPr marL="342900" indent="-342900" algn="just" fontAlgn="auto">
              <a:spcBef>
                <a:spcPts val="0"/>
              </a:spcBef>
              <a:spcAft>
                <a:spcPts val="0"/>
              </a:spcAft>
              <a:defRPr/>
            </a:pPr>
            <a:endParaRPr lang="fr-FR" sz="14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Présenter notre AS pendant la journée nationale du sport scolaire.</a:t>
            </a:r>
          </a:p>
          <a:p>
            <a:pPr marL="342900" indent="-342900" algn="just" fontAlgn="auto">
              <a:spcBef>
                <a:spcPts val="0"/>
              </a:spcBef>
              <a:spcAft>
                <a:spcPts val="0"/>
              </a:spcAft>
              <a:buFontTx/>
              <a:buChar char="-"/>
              <a:defRPr/>
            </a:pPr>
            <a:r>
              <a:rPr lang="fr-FR" sz="1400" dirty="0">
                <a:solidFill>
                  <a:schemeClr val="tx1"/>
                </a:solidFill>
                <a:latin typeface="Gill Sans MT"/>
              </a:rPr>
              <a:t>En utilisant des photos , des vidéos et en proposant une découverte de toutes les activités de l’AS à tous les élèves arrivant au Lycée au travers d'un interclasse basé sur les valeurs de l'olympisme.</a:t>
            </a:r>
          </a:p>
          <a:p>
            <a:pPr marL="342900" indent="-342900" algn="just" fontAlgn="auto">
              <a:spcBef>
                <a:spcPts val="0"/>
              </a:spcBef>
              <a:spcAft>
                <a:spcPts val="0"/>
              </a:spcAft>
              <a:defRPr/>
            </a:pPr>
            <a:endParaRPr lang="fr-FR" sz="14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Inciter les élèves à avoir des pratiques sportives au-delà de l’Education Physique et Sportive (EPS)</a:t>
            </a: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 en s’inscrivant au sein de leur Association Sportive scolaire.</a:t>
            </a:r>
          </a:p>
          <a:p>
            <a:pPr marL="342900" indent="-342900" algn="just" fontAlgn="auto">
              <a:spcBef>
                <a:spcPts val="0"/>
              </a:spcBef>
              <a:spcAft>
                <a:spcPts val="0"/>
              </a:spcAft>
              <a:defRPr/>
            </a:pPr>
            <a:r>
              <a:rPr lang="fr-FR" sz="1400" dirty="0">
                <a:solidFill>
                  <a:schemeClr val="tx1"/>
                </a:solidFill>
                <a:latin typeface="Gill Sans MT"/>
              </a:rPr>
              <a:t>-      Créneaux de musculation tous les jours de 12h à 13h, le mercredi de 13h à 15h et après les cours de 17h à 18h30 les lundis, mardis et jeudis.</a:t>
            </a: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Accueille des élèves passant des CCF en EPS dans notre As afin qu’ils puissent améliorer leur pratique (musculation,  volley,  badminton,  escalade,  rugby)</a:t>
            </a:r>
          </a:p>
          <a:p>
            <a:pPr marL="342900" indent="-342900" algn="just" fontAlgn="auto">
              <a:spcBef>
                <a:spcPts val="0"/>
              </a:spcBef>
              <a:spcAft>
                <a:spcPts val="0"/>
              </a:spcAft>
              <a:defRPr/>
            </a:pPr>
            <a:endParaRPr lang="fr-FR" sz="14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a:cs typeface="Arial"/>
              </a:rPr>
              <a:t>Inciter les élèves à s’investir dans les divers rôles entourant les pratiques sportives en s’inscrivant au sein de leur Association Sportive scolaire: jeunes officiels, jeunes reporters (pour le journal du lycée), jeunes secouristes, jeunes coaches, jeunes dirigeants.</a:t>
            </a:r>
          </a:p>
          <a:p>
            <a:pPr marL="342900" indent="-342900" algn="just" fontAlgn="auto">
              <a:spcBef>
                <a:spcPts val="0"/>
              </a:spcBef>
              <a:spcAft>
                <a:spcPts val="0"/>
              </a:spcAft>
              <a:buFontTx/>
              <a:buChar char="-"/>
              <a:defRPr/>
            </a:pPr>
            <a:endParaRPr lang="fr-FR" sz="1200" dirty="0">
              <a:solidFill>
                <a:schemeClr val="tx1"/>
              </a:solidFill>
              <a:latin typeface="Gill Sans MT" panose="020B0502020104020203" pitchFamily="34" charset="0"/>
            </a:endParaRPr>
          </a:p>
          <a:p>
            <a:pPr marL="342900" indent="-342900" algn="just" fontAlgn="auto">
              <a:spcBef>
                <a:spcPts val="0"/>
              </a:spcBef>
              <a:spcAft>
                <a:spcPts val="0"/>
              </a:spcAft>
              <a:defRPr/>
            </a:pPr>
            <a:endParaRPr lang="fr-FR" sz="1200" dirty="0">
              <a:solidFill>
                <a:schemeClr val="tx1"/>
              </a:solidFill>
              <a:latin typeface="Gill Sans MT" panose="020B0502020104020203" pitchFamily="34" charset="0"/>
            </a:endParaRPr>
          </a:p>
          <a:p>
            <a:pPr marL="342900" indent="-342900" algn="just" fontAlgn="auto">
              <a:spcBef>
                <a:spcPts val="0"/>
              </a:spcBef>
              <a:spcAft>
                <a:spcPts val="0"/>
              </a:spcAft>
              <a:defRPr/>
            </a:pPr>
            <a:endParaRPr lang="fr-FR" sz="1200" dirty="0">
              <a:solidFill>
                <a:schemeClr val="tx1"/>
              </a:solidFill>
              <a:latin typeface="Gill Sans MT" panose="020B0502020104020203" pitchFamily="34" charset="0"/>
            </a:endParaRPr>
          </a:p>
          <a:p>
            <a:pPr marL="342900" indent="-342900" algn="just" fontAlgn="auto">
              <a:spcBef>
                <a:spcPts val="0"/>
              </a:spcBef>
              <a:spcAft>
                <a:spcPts val="0"/>
              </a:spcAft>
              <a:defRPr/>
            </a:pPr>
            <a:endParaRPr lang="fr-FR" sz="1400" dirty="0">
              <a:solidFill>
                <a:schemeClr val="bg1"/>
              </a:solidFill>
              <a:latin typeface="Gill Sans MT" panose="020B0502020104020203" pitchFamily="34" charset="0"/>
            </a:endParaRPr>
          </a:p>
        </p:txBody>
      </p:sp>
      <p:sp>
        <p:nvSpPr>
          <p:cNvPr id="22" name="ZoneTexte 21">
            <a:extLst>
              <a:ext uri="{FF2B5EF4-FFF2-40B4-BE49-F238E27FC236}">
                <a16:creationId xmlns:a16="http://schemas.microsoft.com/office/drawing/2014/main" xmlns="" id="{C4A33685-CE19-FDB6-C26C-3EE9E5C28389}"/>
              </a:ext>
            </a:extLst>
          </p:cNvPr>
          <p:cNvSpPr txBox="1"/>
          <p:nvPr/>
        </p:nvSpPr>
        <p:spPr>
          <a:xfrm>
            <a:off x="179388" y="644525"/>
            <a:ext cx="6479786" cy="1200329"/>
          </a:xfrm>
          <a:prstGeom prst="rect">
            <a:avLst/>
          </a:prstGeom>
          <a:noFill/>
          <a:ln w="28575">
            <a:solidFill>
              <a:srgbClr val="F0F5FA"/>
            </a:solidFill>
          </a:ln>
          <a:effectLst>
            <a:outerShdw blurRad="50800" dist="38100" dir="2700000" algn="tl" rotWithShape="0">
              <a:prstClr val="black">
                <a:alpha val="40000"/>
              </a:prstClr>
            </a:outerShdw>
          </a:effectLst>
        </p:spPr>
        <p:txBody>
          <a:bodyPr wrap="square">
            <a:spAutoFit/>
          </a:bodyPr>
          <a:lstStyle/>
          <a:p>
            <a:pPr marL="457200" indent="-457200" fontAlgn="auto">
              <a:spcBef>
                <a:spcPts val="0"/>
              </a:spcBef>
              <a:spcAft>
                <a:spcPts val="0"/>
              </a:spcAft>
              <a:buFont typeface="+mj-lt"/>
              <a:buAutoNum type="arabicPeriod"/>
              <a:defRPr/>
            </a:pPr>
            <a:endParaRPr lang="fr-FR" sz="1200" b="1" dirty="0">
              <a:solidFill>
                <a:schemeClr val="bg1"/>
              </a:solidFill>
              <a:latin typeface="Gill Sans MT" panose="020B0502020104020203" pitchFamily="34" charset="0"/>
              <a:cs typeface="+mn-cs"/>
            </a:endParaRPr>
          </a:p>
          <a:p>
            <a:pPr fontAlgn="auto">
              <a:spcBef>
                <a:spcPts val="0"/>
              </a:spcBef>
              <a:spcAft>
                <a:spcPts val="0"/>
              </a:spcAft>
              <a:defRPr/>
            </a:pPr>
            <a:r>
              <a:rPr lang="fr-FR" sz="2400" b="1" dirty="0">
                <a:solidFill>
                  <a:schemeClr val="bg1"/>
                </a:solidFill>
                <a:latin typeface="Gill Sans MT" panose="020B0502020104020203" pitchFamily="34" charset="0"/>
                <a:cs typeface="+mn-cs"/>
              </a:rPr>
              <a:t>1 – ACCESSIBILITE:</a:t>
            </a:r>
          </a:p>
          <a:p>
            <a:pPr fontAlgn="auto">
              <a:spcBef>
                <a:spcPts val="0"/>
              </a:spcBef>
              <a:spcAft>
                <a:spcPts val="0"/>
              </a:spcAft>
              <a:defRPr/>
            </a:pPr>
            <a:r>
              <a:rPr lang="fr-FR" sz="2400" b="1" dirty="0">
                <a:solidFill>
                  <a:schemeClr val="bg1"/>
                </a:solidFill>
                <a:latin typeface="Gill Sans MT" panose="020B0502020104020203" pitchFamily="34" charset="0"/>
                <a:cs typeface="+mn-cs"/>
              </a:rPr>
              <a:t>Un sport scolaire pour TOUS et TOUTES</a:t>
            </a:r>
          </a:p>
          <a:p>
            <a:pPr marL="457200" indent="-457200" fontAlgn="auto">
              <a:spcBef>
                <a:spcPts val="0"/>
              </a:spcBef>
              <a:spcAft>
                <a:spcPts val="0"/>
              </a:spcAft>
              <a:buFont typeface="+mj-lt"/>
              <a:buAutoNum type="arabicPeriod"/>
              <a:defRPr/>
            </a:pPr>
            <a:endParaRPr lang="fr-FR" sz="1200" b="1" dirty="0">
              <a:solidFill>
                <a:schemeClr val="bg1"/>
              </a:solidFill>
              <a:latin typeface="Gill Sans MT" panose="020B0502020104020203" pitchFamily="34" charset="0"/>
              <a:cs typeface="+mn-cs"/>
            </a:endParaRPr>
          </a:p>
        </p:txBody>
      </p:sp>
      <p:pic>
        <p:nvPicPr>
          <p:cNvPr id="2" name="Picture 2" descr="Union Nationale du Sport Scolaire (UNSS)">
            <a:extLst>
              <a:ext uri="{FF2B5EF4-FFF2-40B4-BE49-F238E27FC236}">
                <a16:creationId xmlns:a16="http://schemas.microsoft.com/office/drawing/2014/main" xmlns="" id="{B18042F5-4EE8-085B-5F8D-31B4EE2A6EBC}"/>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7312" y="50326"/>
            <a:ext cx="1075937" cy="823274"/>
          </a:xfrm>
          <a:prstGeom prst="rect">
            <a:avLst/>
          </a:prstGeom>
          <a:noFill/>
          <a:extLst>
            <a:ext uri="{909E8E84-426E-40DD-AFC4-6F175D3DCCD1}">
              <a14:hiddenFill xmlns:a14="http://schemas.microsoft.com/office/drawing/2010/main" xmlns="">
                <a:solidFill>
                  <a:srgbClr val="FFFFFF"/>
                </a:solidFill>
              </a14:hiddenFill>
            </a:ext>
          </a:extLst>
        </p:spPr>
      </p:pic>
      <p:pic>
        <p:nvPicPr>
          <p:cNvPr id="5126" name="Picture 48">
            <a:extLst>
              <a:ext uri="{FF2B5EF4-FFF2-40B4-BE49-F238E27FC236}">
                <a16:creationId xmlns:a16="http://schemas.microsoft.com/office/drawing/2014/main" xmlns="" id="{A910D378-647C-F7BC-660C-7B62AE254670}"/>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859082" y="246449"/>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6146" name="Group 32">
            <a:extLst>
              <a:ext uri="{FF2B5EF4-FFF2-40B4-BE49-F238E27FC236}">
                <a16:creationId xmlns:a16="http://schemas.microsoft.com/office/drawing/2014/main" xmlns="" id="{B6272736-FEF4-32CB-4445-A6ED91AC1794}"/>
              </a:ext>
            </a:extLst>
          </p:cNvPr>
          <p:cNvGrpSpPr>
            <a:grpSpLocks/>
          </p:cNvGrpSpPr>
          <p:nvPr/>
        </p:nvGrpSpPr>
        <p:grpSpPr bwMode="auto">
          <a:xfrm>
            <a:off x="107950" y="2565400"/>
            <a:ext cx="8640763" cy="4237038"/>
            <a:chOff x="169" y="6514"/>
            <a:chExt cx="10568" cy="9087"/>
          </a:xfrm>
        </p:grpSpPr>
        <p:grpSp>
          <p:nvGrpSpPr>
            <p:cNvPr id="6156" name="Group 33">
              <a:extLst>
                <a:ext uri="{FF2B5EF4-FFF2-40B4-BE49-F238E27FC236}">
                  <a16:creationId xmlns:a16="http://schemas.microsoft.com/office/drawing/2014/main" xmlns="" id="{5BC5C888-B2AA-2A19-C3F9-9F5C355D078E}"/>
                </a:ext>
              </a:extLst>
            </p:cNvPr>
            <p:cNvGrpSpPr>
              <a:grpSpLocks/>
            </p:cNvGrpSpPr>
            <p:nvPr/>
          </p:nvGrpSpPr>
          <p:grpSpPr bwMode="auto">
            <a:xfrm>
              <a:off x="169" y="11112"/>
              <a:ext cx="1983" cy="2024"/>
              <a:chOff x="0" y="11666"/>
              <a:chExt cx="2224" cy="2158"/>
            </a:xfrm>
          </p:grpSpPr>
          <p:sp>
            <p:nvSpPr>
              <p:cNvPr id="6163" name="Freeform 34">
                <a:extLst>
                  <a:ext uri="{FF2B5EF4-FFF2-40B4-BE49-F238E27FC236}">
                    <a16:creationId xmlns:a16="http://schemas.microsoft.com/office/drawing/2014/main" xmlns="" id="{52C11823-F392-602E-6BEF-9BCB5095A411}"/>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6157" name="Group 35">
              <a:extLst>
                <a:ext uri="{FF2B5EF4-FFF2-40B4-BE49-F238E27FC236}">
                  <a16:creationId xmlns:a16="http://schemas.microsoft.com/office/drawing/2014/main" xmlns="" id="{7FB01330-184D-CCB1-1124-D4EF256BDE20}"/>
                </a:ext>
              </a:extLst>
            </p:cNvPr>
            <p:cNvGrpSpPr>
              <a:grpSpLocks/>
            </p:cNvGrpSpPr>
            <p:nvPr/>
          </p:nvGrpSpPr>
          <p:grpSpPr bwMode="auto">
            <a:xfrm>
              <a:off x="865" y="6514"/>
              <a:ext cx="9872" cy="7407"/>
              <a:chOff x="781" y="6764"/>
              <a:chExt cx="11071" cy="7897"/>
            </a:xfrm>
          </p:grpSpPr>
          <p:sp>
            <p:nvSpPr>
              <p:cNvPr id="6162" name="Freeform 36">
                <a:extLst>
                  <a:ext uri="{FF2B5EF4-FFF2-40B4-BE49-F238E27FC236}">
                    <a16:creationId xmlns:a16="http://schemas.microsoft.com/office/drawing/2014/main" xmlns="" id="{253BCF49-AB48-BE3E-E21C-25884881A160}"/>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6158" name="Group 37">
              <a:extLst>
                <a:ext uri="{FF2B5EF4-FFF2-40B4-BE49-F238E27FC236}">
                  <a16:creationId xmlns:a16="http://schemas.microsoft.com/office/drawing/2014/main" xmlns="" id="{2A086F22-29CC-4BE8-2189-B409897A6688}"/>
                </a:ext>
              </a:extLst>
            </p:cNvPr>
            <p:cNvGrpSpPr>
              <a:grpSpLocks/>
            </p:cNvGrpSpPr>
            <p:nvPr/>
          </p:nvGrpSpPr>
          <p:grpSpPr bwMode="auto">
            <a:xfrm>
              <a:off x="169" y="7427"/>
              <a:ext cx="9794" cy="8056"/>
              <a:chOff x="0" y="7738"/>
              <a:chExt cx="10984" cy="8588"/>
            </a:xfrm>
          </p:grpSpPr>
          <p:sp>
            <p:nvSpPr>
              <p:cNvPr id="6161" name="Freeform 38">
                <a:extLst>
                  <a:ext uri="{FF2B5EF4-FFF2-40B4-BE49-F238E27FC236}">
                    <a16:creationId xmlns:a16="http://schemas.microsoft.com/office/drawing/2014/main" xmlns="" id="{98FA1690-3C70-92C7-C418-917D559CA8B4}"/>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6159" name="Group 39">
              <a:extLst>
                <a:ext uri="{FF2B5EF4-FFF2-40B4-BE49-F238E27FC236}">
                  <a16:creationId xmlns:a16="http://schemas.microsoft.com/office/drawing/2014/main" xmlns="" id="{6E97BC68-8F71-6D57-2AA7-7ADE84EA4936}"/>
                </a:ext>
              </a:extLst>
            </p:cNvPr>
            <p:cNvGrpSpPr>
              <a:grpSpLocks/>
            </p:cNvGrpSpPr>
            <p:nvPr/>
          </p:nvGrpSpPr>
          <p:grpSpPr bwMode="auto">
            <a:xfrm>
              <a:off x="493" y="7952"/>
              <a:ext cx="7907" cy="7649"/>
              <a:chOff x="363" y="8297"/>
              <a:chExt cx="8868" cy="8155"/>
            </a:xfrm>
          </p:grpSpPr>
          <p:sp>
            <p:nvSpPr>
              <p:cNvPr id="6160" name="Freeform 40">
                <a:extLst>
                  <a:ext uri="{FF2B5EF4-FFF2-40B4-BE49-F238E27FC236}">
                    <a16:creationId xmlns:a16="http://schemas.microsoft.com/office/drawing/2014/main" xmlns="" id="{5A4B5404-D63E-85EB-9905-B1F087544193}"/>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6148" name="Group 41">
            <a:extLst>
              <a:ext uri="{FF2B5EF4-FFF2-40B4-BE49-F238E27FC236}">
                <a16:creationId xmlns:a16="http://schemas.microsoft.com/office/drawing/2014/main" xmlns="" id="{3C043509-BCF4-DA7C-E5EC-8423014A7C72}"/>
              </a:ext>
            </a:extLst>
          </p:cNvPr>
          <p:cNvGrpSpPr>
            <a:grpSpLocks/>
          </p:cNvGrpSpPr>
          <p:nvPr/>
        </p:nvGrpSpPr>
        <p:grpSpPr bwMode="auto">
          <a:xfrm>
            <a:off x="5724525" y="11113"/>
            <a:ext cx="3332163" cy="2913062"/>
            <a:chOff x="6379" y="661"/>
            <a:chExt cx="6522" cy="7564"/>
          </a:xfrm>
        </p:grpSpPr>
        <p:sp>
          <p:nvSpPr>
            <p:cNvPr id="6155" name="Freeform 42">
              <a:extLst>
                <a:ext uri="{FF2B5EF4-FFF2-40B4-BE49-F238E27FC236}">
                  <a16:creationId xmlns:a16="http://schemas.microsoft.com/office/drawing/2014/main" xmlns="" id="{B476CCC8-31BB-16A7-A9E0-27C2D362410E}"/>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sp>
        <p:nvSpPr>
          <p:cNvPr id="21" name="Rectangle 20">
            <a:extLst>
              <a:ext uri="{FF2B5EF4-FFF2-40B4-BE49-F238E27FC236}">
                <a16:creationId xmlns:a16="http://schemas.microsoft.com/office/drawing/2014/main" xmlns="" id="{FC36D713-983B-0B1D-8918-6F97F2D8C386}"/>
              </a:ext>
            </a:extLst>
          </p:cNvPr>
          <p:cNvSpPr/>
          <p:nvPr/>
        </p:nvSpPr>
        <p:spPr>
          <a:xfrm>
            <a:off x="179388" y="2060575"/>
            <a:ext cx="7705725" cy="4392613"/>
          </a:xfrm>
          <a:prstGeom prst="rect">
            <a:avLst/>
          </a:prstGeom>
          <a:solidFill>
            <a:srgbClr val="F0F5FA">
              <a:alpha val="50196"/>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marL="342900" indent="-342900" algn="just" fontAlgn="auto">
              <a:spcBef>
                <a:spcPts val="0"/>
              </a:spcBef>
              <a:spcAft>
                <a:spcPts val="0"/>
              </a:spcAft>
              <a:defRPr/>
            </a:pPr>
            <a:endParaRPr lang="fr-FR" sz="1600" dirty="0">
              <a:solidFill>
                <a:schemeClr val="tx1"/>
              </a:solidFill>
              <a:latin typeface="Gill Sans MT" panose="020B0502020104020203" pitchFamily="34" charset="0"/>
            </a:endParaRPr>
          </a:p>
          <a:p>
            <a:pPr marL="342900" indent="-342900" algn="just" fontAlgn="auto">
              <a:spcBef>
                <a:spcPts val="0"/>
              </a:spcBef>
              <a:spcAft>
                <a:spcPts val="0"/>
              </a:spcAft>
              <a:defRPr/>
            </a:pPr>
            <a:endParaRPr lang="fr-FR" sz="16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Egalité filles/garçons.</a:t>
            </a: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Mixité favorisée et souhaitée au niveau loisir et district: en volley, en basket, en badminton, en escalade, en musculation de même pendant les journées challenges.</a:t>
            </a: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Proposition de monter une AS danse afin de participer à un spectacle de fin d’année du lycée.</a:t>
            </a:r>
          </a:p>
          <a:p>
            <a:pPr marL="342900" indent="-342900" algn="just" fontAlgn="auto">
              <a:spcBef>
                <a:spcPts val="0"/>
              </a:spcBef>
              <a:spcAft>
                <a:spcPts val="0"/>
              </a:spcAft>
              <a:defRPr/>
            </a:pPr>
            <a:endParaRPr lang="fr-FR" sz="1400" dirty="0">
              <a:solidFill>
                <a:schemeClr val="tx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Proposer un calendrier des activités permettant aux licenciés une pratique sur toute l’année scolaire.</a:t>
            </a: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En organisant des tournois internes (futsal, </a:t>
            </a:r>
            <a:r>
              <a:rPr lang="fr-FR" sz="1400" dirty="0" err="1">
                <a:solidFill>
                  <a:schemeClr val="tx1"/>
                </a:solidFill>
                <a:latin typeface="Gill Sans MT" panose="020B0502020104020203" pitchFamily="34" charset="0"/>
              </a:rPr>
              <a:t>beach</a:t>
            </a:r>
            <a:r>
              <a:rPr lang="fr-FR" sz="1400" dirty="0">
                <a:solidFill>
                  <a:schemeClr val="tx1"/>
                </a:solidFill>
                <a:latin typeface="Gill Sans MT" panose="020B0502020104020203" pitchFamily="34" charset="0"/>
              </a:rPr>
              <a:t> volley, basket-ball) et inter-établissements</a:t>
            </a: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En inscrivant nos équipes aux compétitions loisirs du district</a:t>
            </a:r>
          </a:p>
          <a:p>
            <a:pPr marL="342900" indent="-342900" algn="just" fontAlgn="auto">
              <a:spcBef>
                <a:spcPts val="0"/>
              </a:spcBef>
              <a:spcAft>
                <a:spcPts val="0"/>
              </a:spcAft>
              <a:defRPr/>
            </a:pPr>
            <a:r>
              <a:rPr lang="fr-FR" sz="1400" dirty="0">
                <a:solidFill>
                  <a:schemeClr val="tx1"/>
                </a:solidFill>
                <a:latin typeface="Gill Sans MT" panose="020B0502020104020203" pitchFamily="34" charset="0"/>
              </a:rPr>
              <a:t>-	En participant aux journées challenges inter-établissement et interne à l’établissement ( au début et à la fin de l’année aux </a:t>
            </a:r>
            <a:r>
              <a:rPr lang="fr-FR" sz="1400" dirty="0" err="1">
                <a:solidFill>
                  <a:schemeClr val="tx1"/>
                </a:solidFill>
                <a:latin typeface="Gill Sans MT" panose="020B0502020104020203" pitchFamily="34" charset="0"/>
              </a:rPr>
              <a:t>Sablettes</a:t>
            </a:r>
            <a:r>
              <a:rPr lang="fr-FR" sz="1400" dirty="0">
                <a:solidFill>
                  <a:schemeClr val="tx1"/>
                </a:solidFill>
                <a:latin typeface="Gill Sans MT" panose="020B0502020104020203" pitchFamily="34" charset="0"/>
              </a:rPr>
              <a:t>)</a:t>
            </a:r>
          </a:p>
          <a:p>
            <a:pPr marL="342900" indent="-342900" algn="just" fontAlgn="auto">
              <a:spcBef>
                <a:spcPts val="0"/>
              </a:spcBef>
              <a:spcAft>
                <a:spcPts val="0"/>
              </a:spcAft>
              <a:buFontTx/>
              <a:buChar char="-"/>
              <a:defRPr/>
            </a:pPr>
            <a:r>
              <a:rPr lang="fr-FR" sz="1400" dirty="0">
                <a:solidFill>
                  <a:schemeClr val="tx1"/>
                </a:solidFill>
                <a:latin typeface="Gill Sans MT"/>
              </a:rPr>
              <a:t>En organisant des sorties plein air (escalade, kayak, paddle) pour les élèves  à besoin particulier (décrochage scolaire , surcharge pondérale et quartier sensible)</a:t>
            </a:r>
          </a:p>
          <a:p>
            <a:pPr marL="342900" indent="-342900" algn="just" fontAlgn="auto">
              <a:spcBef>
                <a:spcPts val="0"/>
              </a:spcBef>
              <a:spcAft>
                <a:spcPts val="0"/>
              </a:spcAft>
              <a:defRPr/>
            </a:pPr>
            <a:endParaRPr lang="fr-FR" sz="14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400" dirty="0">
                <a:solidFill>
                  <a:schemeClr val="bg1"/>
                </a:solidFill>
                <a:latin typeface="Gill Sans MT" panose="020B0502020104020203" pitchFamily="34" charset="0"/>
              </a:rPr>
              <a:t>Poursuivre l’inscription dynamique de notre AS dans le Projet Génération 2024 dont le lycée a obtenu le label Or:</a:t>
            </a: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Partenariat avec la CASDEN et son exposition « histoire, sport et citoyenneté »</a:t>
            </a:r>
          </a:p>
          <a:p>
            <a:pPr marL="342900" indent="-342900" algn="just" fontAlgn="auto">
              <a:spcBef>
                <a:spcPts val="0"/>
              </a:spcBef>
              <a:spcAft>
                <a:spcPts val="0"/>
              </a:spcAft>
              <a:buFontTx/>
              <a:buChar char="-"/>
              <a:defRPr/>
            </a:pPr>
            <a:r>
              <a:rPr lang="fr-FR" sz="1400" dirty="0">
                <a:solidFill>
                  <a:schemeClr val="tx1"/>
                </a:solidFill>
                <a:latin typeface="Gill Sans MT"/>
              </a:rPr>
              <a:t>Partenariat avec PARIS2024 SOP poursuite du projet avec les JO 2030</a:t>
            </a:r>
            <a:endParaRPr lang="fr-FR" sz="1400" dirty="0">
              <a:solidFill>
                <a:schemeClr val="tx1"/>
              </a:solidFill>
              <a:latin typeface="Gill Sans MT" panose="020B0502020104020203" pitchFamily="34" charset="0"/>
            </a:endParaRPr>
          </a:p>
          <a:p>
            <a:pPr marL="342900" indent="-342900" algn="just" fontAlgn="auto">
              <a:spcBef>
                <a:spcPts val="0"/>
              </a:spcBef>
              <a:spcAft>
                <a:spcPts val="0"/>
              </a:spcAft>
              <a:buFontTx/>
              <a:buChar char="-"/>
              <a:defRPr/>
            </a:pPr>
            <a:r>
              <a:rPr lang="fr-FR" sz="1400" dirty="0">
                <a:solidFill>
                  <a:schemeClr val="tx1"/>
                </a:solidFill>
                <a:latin typeface="Gill Sans MT" panose="020B0502020104020203" pitchFamily="34" charset="0"/>
              </a:rPr>
              <a:t>Organisation de demi-journée challenge en 2</a:t>
            </a:r>
            <a:r>
              <a:rPr lang="fr-FR" sz="1400" baseline="30000" dirty="0">
                <a:solidFill>
                  <a:schemeClr val="tx1"/>
                </a:solidFill>
                <a:latin typeface="Gill Sans MT" panose="020B0502020104020203" pitchFamily="34" charset="0"/>
              </a:rPr>
              <a:t>nde</a:t>
            </a:r>
            <a:r>
              <a:rPr lang="fr-FR" sz="1400" dirty="0">
                <a:solidFill>
                  <a:schemeClr val="tx1"/>
                </a:solidFill>
                <a:latin typeface="Gill Sans MT" panose="020B0502020104020203" pitchFamily="34" charset="0"/>
              </a:rPr>
              <a:t> afin de sensibiliser nos élèves aux bien faits du sport et à la connaissance du handicap.</a:t>
            </a:r>
          </a:p>
          <a:p>
            <a:pPr marL="342900" indent="-342900" algn="just" fontAlgn="auto">
              <a:spcBef>
                <a:spcPts val="0"/>
              </a:spcBef>
              <a:spcAft>
                <a:spcPts val="0"/>
              </a:spcAft>
              <a:defRPr/>
            </a:pPr>
            <a:endParaRPr lang="fr-FR" sz="1600" dirty="0">
              <a:solidFill>
                <a:schemeClr val="bg1"/>
              </a:solidFill>
              <a:latin typeface="Gill Sans MT" panose="020B0502020104020203" pitchFamily="34" charset="0"/>
            </a:endParaRPr>
          </a:p>
          <a:p>
            <a:pPr marL="342900" indent="-342900" algn="just" fontAlgn="auto">
              <a:spcBef>
                <a:spcPts val="0"/>
              </a:spcBef>
              <a:spcAft>
                <a:spcPts val="0"/>
              </a:spcAft>
              <a:buFontTx/>
              <a:buChar char="-"/>
              <a:defRPr/>
            </a:pPr>
            <a:endParaRPr lang="fr-FR" sz="1600" dirty="0">
              <a:solidFill>
                <a:schemeClr val="bg1"/>
              </a:solidFill>
              <a:latin typeface="Gill Sans MT" panose="020B0502020104020203" pitchFamily="34" charset="0"/>
            </a:endParaRPr>
          </a:p>
        </p:txBody>
      </p:sp>
      <p:sp>
        <p:nvSpPr>
          <p:cNvPr id="22" name="ZoneTexte 21">
            <a:extLst>
              <a:ext uri="{FF2B5EF4-FFF2-40B4-BE49-F238E27FC236}">
                <a16:creationId xmlns:a16="http://schemas.microsoft.com/office/drawing/2014/main" xmlns="" id="{75D56EA9-B2CA-4B18-9B82-F8E2EA29AEA5}"/>
              </a:ext>
            </a:extLst>
          </p:cNvPr>
          <p:cNvSpPr txBox="1"/>
          <p:nvPr/>
        </p:nvSpPr>
        <p:spPr>
          <a:xfrm>
            <a:off x="179388" y="644525"/>
            <a:ext cx="6069012" cy="1200329"/>
          </a:xfrm>
          <a:prstGeom prst="rect">
            <a:avLst/>
          </a:prstGeom>
          <a:noFill/>
          <a:ln w="28575">
            <a:solidFill>
              <a:srgbClr val="F0F5FA"/>
            </a:solidFill>
          </a:ln>
          <a:effectLst>
            <a:outerShdw blurRad="50800" dist="38100" dir="2700000" algn="tl" rotWithShape="0">
              <a:prstClr val="black">
                <a:alpha val="40000"/>
              </a:prstClr>
            </a:outerShdw>
          </a:effectLst>
        </p:spPr>
        <p:txBody>
          <a:bodyPr wrap="square">
            <a:spAutoFit/>
          </a:bodyPr>
          <a:lstStyle/>
          <a:p>
            <a:pPr fontAlgn="auto">
              <a:spcBef>
                <a:spcPts val="0"/>
              </a:spcBef>
              <a:spcAft>
                <a:spcPts val="0"/>
              </a:spcAft>
              <a:defRPr/>
            </a:pPr>
            <a:endParaRPr lang="fr-FR" sz="1200" b="1" dirty="0">
              <a:solidFill>
                <a:schemeClr val="bg1"/>
              </a:solidFill>
              <a:latin typeface="Gill Sans MT" panose="020B0502020104020203" pitchFamily="34" charset="0"/>
              <a:cs typeface="+mn-cs"/>
            </a:endParaRPr>
          </a:p>
          <a:p>
            <a:pPr fontAlgn="auto">
              <a:spcBef>
                <a:spcPts val="0"/>
              </a:spcBef>
              <a:spcAft>
                <a:spcPts val="0"/>
              </a:spcAft>
              <a:defRPr/>
            </a:pPr>
            <a:r>
              <a:rPr lang="fr-FR" sz="2400" b="1" dirty="0">
                <a:solidFill>
                  <a:schemeClr val="bg1"/>
                </a:solidFill>
                <a:latin typeface="Gill Sans MT" panose="020B0502020104020203" pitchFamily="34" charset="0"/>
                <a:cs typeface="+mn-cs"/>
              </a:rPr>
              <a:t>1 – ACCESSIBILITE:</a:t>
            </a:r>
          </a:p>
          <a:p>
            <a:pPr fontAlgn="auto">
              <a:spcBef>
                <a:spcPts val="0"/>
              </a:spcBef>
              <a:spcAft>
                <a:spcPts val="0"/>
              </a:spcAft>
              <a:defRPr/>
            </a:pPr>
            <a:r>
              <a:rPr lang="fr-FR" sz="2400" b="1" dirty="0">
                <a:solidFill>
                  <a:schemeClr val="bg1"/>
                </a:solidFill>
                <a:latin typeface="Gill Sans MT" panose="020B0502020104020203" pitchFamily="34" charset="0"/>
                <a:cs typeface="+mn-cs"/>
              </a:rPr>
              <a:t>Un sport scolaire pour TOUS et TOUTES</a:t>
            </a:r>
          </a:p>
          <a:p>
            <a:pPr fontAlgn="auto">
              <a:spcBef>
                <a:spcPts val="0"/>
              </a:spcBef>
              <a:spcAft>
                <a:spcPts val="0"/>
              </a:spcAft>
              <a:defRPr/>
            </a:pPr>
            <a:endParaRPr lang="fr-FR" sz="1200" b="1" dirty="0">
              <a:solidFill>
                <a:schemeClr val="bg1"/>
              </a:solidFill>
              <a:latin typeface="Gill Sans MT" panose="020B0502020104020203" pitchFamily="34" charset="0"/>
              <a:cs typeface="+mn-cs"/>
            </a:endParaRPr>
          </a:p>
        </p:txBody>
      </p:sp>
      <p:pic>
        <p:nvPicPr>
          <p:cNvPr id="2" name="Picture 2" descr="Union Nationale du Sport Scolaire (UNSS)">
            <a:extLst>
              <a:ext uri="{FF2B5EF4-FFF2-40B4-BE49-F238E27FC236}">
                <a16:creationId xmlns:a16="http://schemas.microsoft.com/office/drawing/2014/main" xmlns="" id="{49E382F6-98C5-55B5-8056-35055C186139}"/>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7312" y="50326"/>
            <a:ext cx="1075937" cy="823274"/>
          </a:xfrm>
          <a:prstGeom prst="rect">
            <a:avLst/>
          </a:prstGeom>
          <a:noFill/>
          <a:extLst>
            <a:ext uri="{909E8E84-426E-40DD-AFC4-6F175D3DCCD1}">
              <a14:hiddenFill xmlns:a14="http://schemas.microsoft.com/office/drawing/2010/main" xmlns="">
                <a:solidFill>
                  <a:srgbClr val="FFFFFF"/>
                </a:solidFill>
              </a14:hiddenFill>
            </a:ext>
          </a:extLst>
        </p:spPr>
      </p:pic>
      <p:pic>
        <p:nvPicPr>
          <p:cNvPr id="6150" name="Picture 48">
            <a:extLst>
              <a:ext uri="{FF2B5EF4-FFF2-40B4-BE49-F238E27FC236}">
                <a16:creationId xmlns:a16="http://schemas.microsoft.com/office/drawing/2014/main" xmlns="" id="{3DCDA14B-9F74-ADFE-392A-AD706F154B9C}"/>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792407" y="141672"/>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7170" name="Group 32">
            <a:extLst>
              <a:ext uri="{FF2B5EF4-FFF2-40B4-BE49-F238E27FC236}">
                <a16:creationId xmlns:a16="http://schemas.microsoft.com/office/drawing/2014/main" xmlns="" id="{0AD22B91-5AB5-33EF-DC47-7F74B3EEBDED}"/>
              </a:ext>
            </a:extLst>
          </p:cNvPr>
          <p:cNvGrpSpPr>
            <a:grpSpLocks/>
          </p:cNvGrpSpPr>
          <p:nvPr/>
        </p:nvGrpSpPr>
        <p:grpSpPr bwMode="auto">
          <a:xfrm>
            <a:off x="107950" y="2565400"/>
            <a:ext cx="8640763" cy="4237038"/>
            <a:chOff x="169" y="6514"/>
            <a:chExt cx="10568" cy="9087"/>
          </a:xfrm>
        </p:grpSpPr>
        <p:grpSp>
          <p:nvGrpSpPr>
            <p:cNvPr id="7180" name="Group 33">
              <a:extLst>
                <a:ext uri="{FF2B5EF4-FFF2-40B4-BE49-F238E27FC236}">
                  <a16:creationId xmlns:a16="http://schemas.microsoft.com/office/drawing/2014/main" xmlns="" id="{808E8024-20E7-30BD-7251-998429671048}"/>
                </a:ext>
              </a:extLst>
            </p:cNvPr>
            <p:cNvGrpSpPr>
              <a:grpSpLocks/>
            </p:cNvGrpSpPr>
            <p:nvPr/>
          </p:nvGrpSpPr>
          <p:grpSpPr bwMode="auto">
            <a:xfrm>
              <a:off x="169" y="11112"/>
              <a:ext cx="1983" cy="2024"/>
              <a:chOff x="0" y="11666"/>
              <a:chExt cx="2224" cy="2158"/>
            </a:xfrm>
          </p:grpSpPr>
          <p:sp>
            <p:nvSpPr>
              <p:cNvPr id="7187" name="Freeform 34">
                <a:extLst>
                  <a:ext uri="{FF2B5EF4-FFF2-40B4-BE49-F238E27FC236}">
                    <a16:creationId xmlns:a16="http://schemas.microsoft.com/office/drawing/2014/main" xmlns="" id="{F74D2BEE-C174-C433-E445-5297DD438094}"/>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7181" name="Group 35">
              <a:extLst>
                <a:ext uri="{FF2B5EF4-FFF2-40B4-BE49-F238E27FC236}">
                  <a16:creationId xmlns:a16="http://schemas.microsoft.com/office/drawing/2014/main" xmlns="" id="{20A9422C-4EED-CC42-56FF-377D87994D13}"/>
                </a:ext>
              </a:extLst>
            </p:cNvPr>
            <p:cNvGrpSpPr>
              <a:grpSpLocks/>
            </p:cNvGrpSpPr>
            <p:nvPr/>
          </p:nvGrpSpPr>
          <p:grpSpPr bwMode="auto">
            <a:xfrm>
              <a:off x="865" y="6514"/>
              <a:ext cx="9872" cy="7407"/>
              <a:chOff x="781" y="6764"/>
              <a:chExt cx="11071" cy="7897"/>
            </a:xfrm>
          </p:grpSpPr>
          <p:sp>
            <p:nvSpPr>
              <p:cNvPr id="7186" name="Freeform 36">
                <a:extLst>
                  <a:ext uri="{FF2B5EF4-FFF2-40B4-BE49-F238E27FC236}">
                    <a16:creationId xmlns:a16="http://schemas.microsoft.com/office/drawing/2014/main" xmlns="" id="{930FF05A-E094-001C-8757-E7E93A3E313C}"/>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7182" name="Group 37">
              <a:extLst>
                <a:ext uri="{FF2B5EF4-FFF2-40B4-BE49-F238E27FC236}">
                  <a16:creationId xmlns:a16="http://schemas.microsoft.com/office/drawing/2014/main" xmlns="" id="{33C34B22-96B7-D01B-0669-E97555378530}"/>
                </a:ext>
              </a:extLst>
            </p:cNvPr>
            <p:cNvGrpSpPr>
              <a:grpSpLocks/>
            </p:cNvGrpSpPr>
            <p:nvPr/>
          </p:nvGrpSpPr>
          <p:grpSpPr bwMode="auto">
            <a:xfrm>
              <a:off x="169" y="7427"/>
              <a:ext cx="9794" cy="8056"/>
              <a:chOff x="0" y="7738"/>
              <a:chExt cx="10984" cy="8588"/>
            </a:xfrm>
          </p:grpSpPr>
          <p:sp>
            <p:nvSpPr>
              <p:cNvPr id="7185" name="Freeform 38">
                <a:extLst>
                  <a:ext uri="{FF2B5EF4-FFF2-40B4-BE49-F238E27FC236}">
                    <a16:creationId xmlns:a16="http://schemas.microsoft.com/office/drawing/2014/main" xmlns="" id="{F84742D5-751D-9921-001C-375C73FAACF6}"/>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7183" name="Group 39">
              <a:extLst>
                <a:ext uri="{FF2B5EF4-FFF2-40B4-BE49-F238E27FC236}">
                  <a16:creationId xmlns:a16="http://schemas.microsoft.com/office/drawing/2014/main" xmlns="" id="{42F1ADDC-1364-AD8D-95E6-A11D294424E4}"/>
                </a:ext>
              </a:extLst>
            </p:cNvPr>
            <p:cNvGrpSpPr>
              <a:grpSpLocks/>
            </p:cNvGrpSpPr>
            <p:nvPr/>
          </p:nvGrpSpPr>
          <p:grpSpPr bwMode="auto">
            <a:xfrm>
              <a:off x="493" y="7952"/>
              <a:ext cx="7907" cy="7649"/>
              <a:chOff x="363" y="8297"/>
              <a:chExt cx="8868" cy="8155"/>
            </a:xfrm>
          </p:grpSpPr>
          <p:sp>
            <p:nvSpPr>
              <p:cNvPr id="7184" name="Freeform 40">
                <a:extLst>
                  <a:ext uri="{FF2B5EF4-FFF2-40B4-BE49-F238E27FC236}">
                    <a16:creationId xmlns:a16="http://schemas.microsoft.com/office/drawing/2014/main" xmlns="" id="{8A81A403-CC46-A5EB-0FB6-7705C02E44EB}"/>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7172" name="Group 41">
            <a:extLst>
              <a:ext uri="{FF2B5EF4-FFF2-40B4-BE49-F238E27FC236}">
                <a16:creationId xmlns:a16="http://schemas.microsoft.com/office/drawing/2014/main" xmlns="" id="{AC261BB0-4978-C11F-E554-3D468A52EDAB}"/>
              </a:ext>
            </a:extLst>
          </p:cNvPr>
          <p:cNvGrpSpPr>
            <a:grpSpLocks/>
          </p:cNvGrpSpPr>
          <p:nvPr/>
        </p:nvGrpSpPr>
        <p:grpSpPr bwMode="auto">
          <a:xfrm>
            <a:off x="5724525" y="11113"/>
            <a:ext cx="3332163" cy="2913062"/>
            <a:chOff x="6379" y="661"/>
            <a:chExt cx="6522" cy="7564"/>
          </a:xfrm>
        </p:grpSpPr>
        <p:sp>
          <p:nvSpPr>
            <p:cNvPr id="7179" name="Freeform 42">
              <a:extLst>
                <a:ext uri="{FF2B5EF4-FFF2-40B4-BE49-F238E27FC236}">
                  <a16:creationId xmlns:a16="http://schemas.microsoft.com/office/drawing/2014/main" xmlns="" id="{D001004E-4CE1-93D1-0E95-0A297BDD20DC}"/>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sp>
        <p:nvSpPr>
          <p:cNvPr id="21" name="Rectangle 20">
            <a:extLst>
              <a:ext uri="{FF2B5EF4-FFF2-40B4-BE49-F238E27FC236}">
                <a16:creationId xmlns:a16="http://schemas.microsoft.com/office/drawing/2014/main" xmlns="" id="{F75E7975-D56C-CB1C-AF0D-5794F272FA19}"/>
              </a:ext>
            </a:extLst>
          </p:cNvPr>
          <p:cNvSpPr/>
          <p:nvPr/>
        </p:nvSpPr>
        <p:spPr>
          <a:xfrm>
            <a:off x="103188" y="2236788"/>
            <a:ext cx="7705725" cy="4899025"/>
          </a:xfrm>
          <a:prstGeom prst="rect">
            <a:avLst/>
          </a:prstGeom>
          <a:solidFill>
            <a:srgbClr val="F0F5FA">
              <a:alpha val="50196"/>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marL="342900" indent="-342900" algn="just" fontAlgn="auto">
              <a:spcBef>
                <a:spcPts val="0"/>
              </a:spcBef>
              <a:spcAft>
                <a:spcPts val="0"/>
              </a:spcAft>
              <a:defRPr/>
            </a:pPr>
            <a:r>
              <a:rPr lang="fr-FR" sz="1600" dirty="0">
                <a:solidFill>
                  <a:schemeClr val="bg1"/>
                </a:solidFill>
                <a:latin typeface="Gill Sans MT"/>
              </a:rPr>
              <a:t>Optimiser les actions de communications: Communiquer et valoriser les événements de notre  As</a:t>
            </a:r>
            <a:endParaRPr lang="fr-FR" sz="1600" dirty="0">
              <a:solidFill>
                <a:schemeClr val="bg1"/>
              </a:solidFill>
              <a:latin typeface="Gill Sans MT" panose="020B0502020104020203" pitchFamily="34" charset="0"/>
            </a:endParaRPr>
          </a:p>
          <a:p>
            <a:pPr marL="342900" indent="-342900" algn="just" fontAlgn="auto">
              <a:spcBef>
                <a:spcPts val="0"/>
              </a:spcBef>
              <a:spcAft>
                <a:spcPts val="0"/>
              </a:spcAft>
              <a:defRPr/>
            </a:pPr>
            <a:r>
              <a:rPr lang="fr-FR" sz="1600" dirty="0">
                <a:solidFill>
                  <a:schemeClr val="tx1"/>
                </a:solidFill>
                <a:latin typeface="Gill Sans MT"/>
              </a:rPr>
              <a:t>-</a:t>
            </a:r>
            <a:r>
              <a:rPr lang="fr-FR" sz="1600" dirty="0">
                <a:solidFill>
                  <a:schemeClr val="bg1"/>
                </a:solidFill>
                <a:latin typeface="Gill Sans MT"/>
              </a:rPr>
              <a:t>    </a:t>
            </a:r>
            <a:r>
              <a:rPr lang="fr-FR" sz="1600" dirty="0">
                <a:solidFill>
                  <a:schemeClr val="tx1"/>
                </a:solidFill>
                <a:latin typeface="Gill Sans MT"/>
              </a:rPr>
              <a:t>En utilisant pour communiquer les divers réseaux utilisés par nos élèves: la page d’accueil d’Atrium, la boîte mail des élèves sur Atrium, les écrans d’informations du lycée, les points de passage stratégiques de nos élèves: cafétéria, salle de musculation, gymnase, salle d’escalade…</a:t>
            </a:r>
          </a:p>
          <a:p>
            <a:pPr marL="342900" indent="-342900" algn="just">
              <a:spcBef>
                <a:spcPts val="0"/>
              </a:spcBef>
              <a:spcAft>
                <a:spcPts val="0"/>
              </a:spcAft>
              <a:buFont typeface="Calibri"/>
              <a:buChar char="-"/>
              <a:defRPr/>
            </a:pPr>
            <a:r>
              <a:rPr lang="fr-FR" sz="1600" dirty="0">
                <a:solidFill>
                  <a:schemeClr val="tx1"/>
                </a:solidFill>
                <a:latin typeface="Gill Sans MT"/>
              </a:rPr>
              <a:t>En créant un affichage qui attire l'attention</a:t>
            </a:r>
          </a:p>
          <a:p>
            <a:pPr marL="342900" indent="-342900" algn="just" fontAlgn="auto">
              <a:spcBef>
                <a:spcPts val="0"/>
              </a:spcBef>
              <a:spcAft>
                <a:spcPts val="0"/>
              </a:spcAft>
              <a:defRPr/>
            </a:pPr>
            <a:r>
              <a:rPr lang="fr-FR" sz="1600" dirty="0">
                <a:solidFill>
                  <a:schemeClr val="bg1"/>
                </a:solidFill>
                <a:latin typeface="Gill Sans MT"/>
              </a:rPr>
              <a:t>Inciter AS et districts à travailler sur des pratiques innovantes et à mutualiser.</a:t>
            </a:r>
          </a:p>
          <a:p>
            <a:pPr marL="342900" indent="-342900" algn="just" fontAlgn="auto">
              <a:spcBef>
                <a:spcPts val="0"/>
              </a:spcBef>
              <a:spcAft>
                <a:spcPts val="0"/>
              </a:spcAft>
              <a:buFontTx/>
              <a:buChar char="-"/>
              <a:defRPr/>
            </a:pPr>
            <a:r>
              <a:rPr lang="fr-FR" sz="1600" dirty="0">
                <a:solidFill>
                  <a:schemeClr val="tx1"/>
                </a:solidFill>
                <a:latin typeface="Gill Sans MT" panose="020B0502020104020203" pitchFamily="34" charset="0"/>
              </a:rPr>
              <a:t>En participant aux challenges plage avec des équipes mixtes et non mixtes.</a:t>
            </a:r>
          </a:p>
          <a:p>
            <a:pPr marL="342900" indent="-342900" algn="just" fontAlgn="auto">
              <a:spcBef>
                <a:spcPts val="0"/>
              </a:spcBef>
              <a:spcAft>
                <a:spcPts val="0"/>
              </a:spcAft>
              <a:buFontTx/>
              <a:buChar char="-"/>
              <a:defRPr/>
            </a:pPr>
            <a:r>
              <a:rPr lang="fr-FR" sz="1600" dirty="0">
                <a:solidFill>
                  <a:schemeClr val="tx1"/>
                </a:solidFill>
                <a:latin typeface="Gill Sans MT" panose="020B0502020104020203" pitchFamily="34" charset="0"/>
              </a:rPr>
              <a:t>En participant au raid plein air avec des équipes mixtes et non mixtes.</a:t>
            </a:r>
          </a:p>
          <a:p>
            <a:pPr marL="342900" indent="-342900" algn="just" fontAlgn="auto">
              <a:spcBef>
                <a:spcPts val="0"/>
              </a:spcBef>
              <a:spcAft>
                <a:spcPts val="0"/>
              </a:spcAft>
              <a:buFontTx/>
              <a:buChar char="-"/>
              <a:defRPr/>
            </a:pPr>
            <a:r>
              <a:rPr lang="fr-FR" sz="1600" dirty="0">
                <a:solidFill>
                  <a:schemeClr val="tx1"/>
                </a:solidFill>
                <a:latin typeface="Gill Sans MT"/>
              </a:rPr>
              <a:t>En organisant des sortie plein air (kayak, escalade, CO, paddle et VTT)</a:t>
            </a:r>
          </a:p>
          <a:p>
            <a:pPr marL="342900" indent="-342900" algn="just" fontAlgn="auto">
              <a:spcBef>
                <a:spcPts val="0"/>
              </a:spcBef>
              <a:spcAft>
                <a:spcPts val="0"/>
              </a:spcAft>
              <a:defRPr/>
            </a:pPr>
            <a:r>
              <a:rPr lang="fr-FR" sz="1600" dirty="0">
                <a:solidFill>
                  <a:schemeClr val="bg1"/>
                </a:solidFill>
                <a:latin typeface="Gill Sans MT"/>
              </a:rPr>
              <a:t>Développer une formation UNSS axée sur l’offre sportive pour les filles.</a:t>
            </a:r>
          </a:p>
          <a:p>
            <a:pPr marL="342900" indent="-342900" algn="just" fontAlgn="auto">
              <a:spcBef>
                <a:spcPts val="0"/>
              </a:spcBef>
              <a:spcAft>
                <a:spcPts val="0"/>
              </a:spcAft>
              <a:buFontTx/>
              <a:buChar char="-"/>
              <a:defRPr/>
            </a:pPr>
            <a:r>
              <a:rPr lang="fr-FR" sz="1600" dirty="0">
                <a:solidFill>
                  <a:schemeClr val="tx1"/>
                </a:solidFill>
                <a:latin typeface="Gill Sans MT" panose="020B0502020104020203" pitchFamily="34" charset="0"/>
              </a:rPr>
              <a:t>En proposant des pratiques en mixité</a:t>
            </a:r>
          </a:p>
          <a:p>
            <a:pPr marL="342900" indent="-342900" algn="just" fontAlgn="auto">
              <a:spcBef>
                <a:spcPts val="0"/>
              </a:spcBef>
              <a:spcAft>
                <a:spcPts val="0"/>
              </a:spcAft>
              <a:buFontTx/>
              <a:buChar char="-"/>
              <a:defRPr/>
            </a:pPr>
            <a:r>
              <a:rPr lang="fr-FR" sz="1600" dirty="0">
                <a:solidFill>
                  <a:schemeClr val="tx1"/>
                </a:solidFill>
                <a:latin typeface="Gill Sans MT"/>
              </a:rPr>
              <a:t>En proposant un lieu de création artistique pour participer au spectacle de fin d'année du lycée</a:t>
            </a:r>
            <a:endParaRPr lang="fr-FR" sz="1600" dirty="0">
              <a:solidFill>
                <a:schemeClr val="tx1"/>
              </a:solidFill>
              <a:latin typeface="Gill Sans MT" panose="020B0502020104020203" pitchFamily="34" charset="0"/>
            </a:endParaRPr>
          </a:p>
          <a:p>
            <a:pPr marL="342900" indent="-342900" algn="just">
              <a:spcBef>
                <a:spcPts val="0"/>
              </a:spcBef>
              <a:spcAft>
                <a:spcPts val="0"/>
              </a:spcAft>
              <a:buChar char="-"/>
              <a:defRPr/>
            </a:pPr>
            <a:r>
              <a:rPr lang="fr-FR" sz="1600" dirty="0">
                <a:solidFill>
                  <a:schemeClr val="tx1"/>
                </a:solidFill>
                <a:latin typeface="Gill Sans MT"/>
              </a:rPr>
              <a:t>En proposant de participer à d'autres rôles que sportifs (arbitre, reporter, secouriste...) et de valoriser ses rôles dans le LSU et </a:t>
            </a:r>
            <a:r>
              <a:rPr lang="fr-FR" sz="1600" dirty="0" err="1">
                <a:solidFill>
                  <a:schemeClr val="tx1"/>
                </a:solidFill>
                <a:latin typeface="Gill Sans MT"/>
              </a:rPr>
              <a:t>Parcoursup</a:t>
            </a:r>
          </a:p>
          <a:p>
            <a:pPr marL="342900" indent="-342900" algn="just" fontAlgn="auto">
              <a:spcBef>
                <a:spcPts val="0"/>
              </a:spcBef>
              <a:spcAft>
                <a:spcPts val="0"/>
              </a:spcAft>
              <a:defRPr/>
            </a:pPr>
            <a:r>
              <a:rPr lang="fr-FR" sz="1600" dirty="0">
                <a:solidFill>
                  <a:schemeClr val="tx1"/>
                </a:solidFill>
                <a:latin typeface="Gill Sans MT"/>
              </a:rPr>
              <a:t> </a:t>
            </a:r>
            <a:endParaRPr lang="fr-FR" sz="1600">
              <a:solidFill>
                <a:schemeClr val="tx1"/>
              </a:solidFill>
              <a:latin typeface="Gill Sans MT"/>
            </a:endParaRPr>
          </a:p>
        </p:txBody>
      </p:sp>
      <p:sp>
        <p:nvSpPr>
          <p:cNvPr id="22" name="ZoneTexte 21">
            <a:extLst>
              <a:ext uri="{FF2B5EF4-FFF2-40B4-BE49-F238E27FC236}">
                <a16:creationId xmlns:a16="http://schemas.microsoft.com/office/drawing/2014/main" xmlns="" id="{A150037A-5633-ED66-ADCE-61182C2BE0C3}"/>
              </a:ext>
            </a:extLst>
          </p:cNvPr>
          <p:cNvSpPr txBox="1"/>
          <p:nvPr/>
        </p:nvSpPr>
        <p:spPr>
          <a:xfrm>
            <a:off x="95250" y="838200"/>
            <a:ext cx="7045325" cy="1200329"/>
          </a:xfrm>
          <a:prstGeom prst="rect">
            <a:avLst/>
          </a:prstGeom>
          <a:noFill/>
          <a:ln w="28575">
            <a:solidFill>
              <a:srgbClr val="F0F5FA"/>
            </a:solidFill>
          </a:ln>
          <a:effectLst>
            <a:outerShdw blurRad="50800" dist="38100" dir="2700000" algn="tl" rotWithShape="0">
              <a:prstClr val="black">
                <a:alpha val="40000"/>
              </a:prstClr>
            </a:outerShdw>
          </a:effectLst>
        </p:spPr>
        <p:txBody>
          <a:bodyPr wrap="square" lIns="91440" tIns="45720" rIns="91440" bIns="45720" anchor="t">
            <a:spAutoFit/>
          </a:bodyPr>
          <a:lstStyle/>
          <a:p>
            <a:pPr fontAlgn="auto">
              <a:spcBef>
                <a:spcPts val="0"/>
              </a:spcBef>
              <a:spcAft>
                <a:spcPts val="0"/>
              </a:spcAft>
              <a:defRPr/>
            </a:pPr>
            <a:endParaRPr lang="fr-FR" sz="1200" dirty="0">
              <a:solidFill>
                <a:schemeClr val="bg1"/>
              </a:solidFill>
              <a:latin typeface="+mn-lt"/>
              <a:cs typeface="+mn-cs"/>
            </a:endParaRPr>
          </a:p>
          <a:p>
            <a:pPr fontAlgn="auto">
              <a:spcBef>
                <a:spcPts val="0"/>
              </a:spcBef>
              <a:spcAft>
                <a:spcPts val="0"/>
              </a:spcAft>
              <a:defRPr/>
            </a:pPr>
            <a:r>
              <a:rPr lang="fr-FR" sz="2400" b="1" dirty="0">
                <a:solidFill>
                  <a:schemeClr val="bg1"/>
                </a:solidFill>
                <a:latin typeface="Gill Sans MT"/>
                <a:cs typeface="+mn-cs"/>
              </a:rPr>
              <a:t>2 – INNOVATION: des formes NOUVELLES de pratiques ADAPTEES AUX ATTENTES</a:t>
            </a:r>
            <a:endParaRPr lang="fr-FR" sz="2400" b="1" dirty="0">
              <a:solidFill>
                <a:schemeClr val="bg1"/>
              </a:solidFill>
              <a:latin typeface="Gill Sans MT" panose="020B0502020104020203" pitchFamily="34" charset="0"/>
              <a:cs typeface="+mn-cs"/>
            </a:endParaRPr>
          </a:p>
          <a:p>
            <a:pPr fontAlgn="auto">
              <a:spcBef>
                <a:spcPts val="0"/>
              </a:spcBef>
              <a:spcAft>
                <a:spcPts val="0"/>
              </a:spcAft>
              <a:defRPr/>
            </a:pPr>
            <a:endParaRPr lang="fr-FR" sz="1200" b="1" dirty="0">
              <a:solidFill>
                <a:schemeClr val="bg1"/>
              </a:solidFill>
              <a:latin typeface="+mn-lt"/>
              <a:cs typeface="+mn-cs"/>
            </a:endParaRPr>
          </a:p>
        </p:txBody>
      </p:sp>
      <p:pic>
        <p:nvPicPr>
          <p:cNvPr id="7174" name="Picture 48">
            <a:extLst>
              <a:ext uri="{FF2B5EF4-FFF2-40B4-BE49-F238E27FC236}">
                <a16:creationId xmlns:a16="http://schemas.microsoft.com/office/drawing/2014/main" xmlns="" id="{9D5D889F-BD5E-2ECA-0BF9-D2AEAE2A511B}"/>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97463" y="42863"/>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Union Nationale du Sport Scolaire (UNSS)">
            <a:extLst>
              <a:ext uri="{FF2B5EF4-FFF2-40B4-BE49-F238E27FC236}">
                <a16:creationId xmlns:a16="http://schemas.microsoft.com/office/drawing/2014/main" xmlns="" id="{375CF358-109A-9D4C-3E4D-44BE10FD99B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6837" y="40801"/>
            <a:ext cx="942587" cy="79469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8194" name="Group 32">
            <a:extLst>
              <a:ext uri="{FF2B5EF4-FFF2-40B4-BE49-F238E27FC236}">
                <a16:creationId xmlns:a16="http://schemas.microsoft.com/office/drawing/2014/main" xmlns="" id="{9A4DFDAF-DEF0-D40F-D0FB-1ABD1C7B2DF5}"/>
              </a:ext>
            </a:extLst>
          </p:cNvPr>
          <p:cNvGrpSpPr>
            <a:grpSpLocks/>
          </p:cNvGrpSpPr>
          <p:nvPr/>
        </p:nvGrpSpPr>
        <p:grpSpPr bwMode="auto">
          <a:xfrm>
            <a:off x="107950" y="2565400"/>
            <a:ext cx="8640763" cy="4237038"/>
            <a:chOff x="169" y="6514"/>
            <a:chExt cx="10568" cy="9087"/>
          </a:xfrm>
        </p:grpSpPr>
        <p:grpSp>
          <p:nvGrpSpPr>
            <p:cNvPr id="8204" name="Group 33">
              <a:extLst>
                <a:ext uri="{FF2B5EF4-FFF2-40B4-BE49-F238E27FC236}">
                  <a16:creationId xmlns:a16="http://schemas.microsoft.com/office/drawing/2014/main" xmlns="" id="{C0D2A924-5E3E-A148-4143-4E1E47912089}"/>
                </a:ext>
              </a:extLst>
            </p:cNvPr>
            <p:cNvGrpSpPr>
              <a:grpSpLocks/>
            </p:cNvGrpSpPr>
            <p:nvPr/>
          </p:nvGrpSpPr>
          <p:grpSpPr bwMode="auto">
            <a:xfrm>
              <a:off x="169" y="11112"/>
              <a:ext cx="1983" cy="2024"/>
              <a:chOff x="0" y="11666"/>
              <a:chExt cx="2224" cy="2158"/>
            </a:xfrm>
          </p:grpSpPr>
          <p:sp>
            <p:nvSpPr>
              <p:cNvPr id="8211" name="Freeform 34">
                <a:extLst>
                  <a:ext uri="{FF2B5EF4-FFF2-40B4-BE49-F238E27FC236}">
                    <a16:creationId xmlns:a16="http://schemas.microsoft.com/office/drawing/2014/main" xmlns="" id="{E9724ECA-CAE9-7AA5-304A-70BF2D7938F9}"/>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8205" name="Group 35">
              <a:extLst>
                <a:ext uri="{FF2B5EF4-FFF2-40B4-BE49-F238E27FC236}">
                  <a16:creationId xmlns:a16="http://schemas.microsoft.com/office/drawing/2014/main" xmlns="" id="{8A7F5BFF-6183-D601-CA2C-ADE9B26948E0}"/>
                </a:ext>
              </a:extLst>
            </p:cNvPr>
            <p:cNvGrpSpPr>
              <a:grpSpLocks/>
            </p:cNvGrpSpPr>
            <p:nvPr/>
          </p:nvGrpSpPr>
          <p:grpSpPr bwMode="auto">
            <a:xfrm>
              <a:off x="865" y="6514"/>
              <a:ext cx="9872" cy="7407"/>
              <a:chOff x="781" y="6764"/>
              <a:chExt cx="11071" cy="7897"/>
            </a:xfrm>
          </p:grpSpPr>
          <p:sp>
            <p:nvSpPr>
              <p:cNvPr id="8210" name="Freeform 36">
                <a:extLst>
                  <a:ext uri="{FF2B5EF4-FFF2-40B4-BE49-F238E27FC236}">
                    <a16:creationId xmlns:a16="http://schemas.microsoft.com/office/drawing/2014/main" xmlns="" id="{6E45903B-3B26-97BA-CFA9-64F607FAB247}"/>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8206" name="Group 37">
              <a:extLst>
                <a:ext uri="{FF2B5EF4-FFF2-40B4-BE49-F238E27FC236}">
                  <a16:creationId xmlns:a16="http://schemas.microsoft.com/office/drawing/2014/main" xmlns="" id="{8F0CE824-23A3-AB9F-0190-0918AEF8A4CD}"/>
                </a:ext>
              </a:extLst>
            </p:cNvPr>
            <p:cNvGrpSpPr>
              <a:grpSpLocks/>
            </p:cNvGrpSpPr>
            <p:nvPr/>
          </p:nvGrpSpPr>
          <p:grpSpPr bwMode="auto">
            <a:xfrm>
              <a:off x="169" y="7427"/>
              <a:ext cx="9794" cy="8056"/>
              <a:chOff x="0" y="7738"/>
              <a:chExt cx="10984" cy="8588"/>
            </a:xfrm>
          </p:grpSpPr>
          <p:sp>
            <p:nvSpPr>
              <p:cNvPr id="8209" name="Freeform 38">
                <a:extLst>
                  <a:ext uri="{FF2B5EF4-FFF2-40B4-BE49-F238E27FC236}">
                    <a16:creationId xmlns:a16="http://schemas.microsoft.com/office/drawing/2014/main" xmlns="" id="{4746E819-2669-B2C6-11ED-8C4392B26B65}"/>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8207" name="Group 39">
              <a:extLst>
                <a:ext uri="{FF2B5EF4-FFF2-40B4-BE49-F238E27FC236}">
                  <a16:creationId xmlns:a16="http://schemas.microsoft.com/office/drawing/2014/main" xmlns="" id="{D929A445-9126-06C7-754E-1EE3340C6CE7}"/>
                </a:ext>
              </a:extLst>
            </p:cNvPr>
            <p:cNvGrpSpPr>
              <a:grpSpLocks/>
            </p:cNvGrpSpPr>
            <p:nvPr/>
          </p:nvGrpSpPr>
          <p:grpSpPr bwMode="auto">
            <a:xfrm>
              <a:off x="493" y="7952"/>
              <a:ext cx="7907" cy="7649"/>
              <a:chOff x="363" y="8297"/>
              <a:chExt cx="8868" cy="8155"/>
            </a:xfrm>
          </p:grpSpPr>
          <p:sp>
            <p:nvSpPr>
              <p:cNvPr id="8208" name="Freeform 40">
                <a:extLst>
                  <a:ext uri="{FF2B5EF4-FFF2-40B4-BE49-F238E27FC236}">
                    <a16:creationId xmlns:a16="http://schemas.microsoft.com/office/drawing/2014/main" xmlns="" id="{4128C15B-894B-0038-632E-E878E1074FBA}"/>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8196" name="Group 41">
            <a:extLst>
              <a:ext uri="{FF2B5EF4-FFF2-40B4-BE49-F238E27FC236}">
                <a16:creationId xmlns:a16="http://schemas.microsoft.com/office/drawing/2014/main" xmlns="" id="{09FB5E3C-D800-CF3D-F92B-2389456CC797}"/>
              </a:ext>
            </a:extLst>
          </p:cNvPr>
          <p:cNvGrpSpPr>
            <a:grpSpLocks/>
          </p:cNvGrpSpPr>
          <p:nvPr/>
        </p:nvGrpSpPr>
        <p:grpSpPr bwMode="auto">
          <a:xfrm>
            <a:off x="5724525" y="11113"/>
            <a:ext cx="3332163" cy="2913062"/>
            <a:chOff x="6379" y="661"/>
            <a:chExt cx="6522" cy="7564"/>
          </a:xfrm>
        </p:grpSpPr>
        <p:sp>
          <p:nvSpPr>
            <p:cNvPr id="8203" name="Freeform 42">
              <a:extLst>
                <a:ext uri="{FF2B5EF4-FFF2-40B4-BE49-F238E27FC236}">
                  <a16:creationId xmlns:a16="http://schemas.microsoft.com/office/drawing/2014/main" xmlns="" id="{CFC9EF26-5C39-0459-128A-9676C359ECFF}"/>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pic>
        <p:nvPicPr>
          <p:cNvPr id="8199" name="Picture 47" descr="þÿ">
            <a:extLst>
              <a:ext uri="{FF2B5EF4-FFF2-40B4-BE49-F238E27FC236}">
                <a16:creationId xmlns:a16="http://schemas.microsoft.com/office/drawing/2014/main" xmlns="" id="{DBA5DA70-1E30-FF62-5991-D50AAE36FE0B}"/>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967663" y="5362575"/>
            <a:ext cx="781050" cy="1141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Rectangle 20">
            <a:extLst>
              <a:ext uri="{FF2B5EF4-FFF2-40B4-BE49-F238E27FC236}">
                <a16:creationId xmlns:a16="http://schemas.microsoft.com/office/drawing/2014/main" xmlns="" id="{3C25B820-F8BB-AA00-C378-73C2149E89CD}"/>
              </a:ext>
            </a:extLst>
          </p:cNvPr>
          <p:cNvSpPr/>
          <p:nvPr/>
        </p:nvSpPr>
        <p:spPr>
          <a:xfrm>
            <a:off x="179388" y="2027238"/>
            <a:ext cx="7705725" cy="4641850"/>
          </a:xfrm>
          <a:prstGeom prst="rect">
            <a:avLst/>
          </a:prstGeom>
          <a:solidFill>
            <a:srgbClr val="F0F5FA">
              <a:alpha val="50196"/>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marL="342900" indent="-342900" algn="just" fontAlgn="auto">
              <a:spcBef>
                <a:spcPts val="0"/>
              </a:spcBef>
              <a:spcAft>
                <a:spcPts val="0"/>
              </a:spcAft>
              <a:defRPr/>
            </a:pPr>
            <a:r>
              <a:rPr lang="fr-FR" sz="1200" dirty="0">
                <a:solidFill>
                  <a:schemeClr val="bg1"/>
                </a:solidFill>
                <a:latin typeface="Gill Sans MT"/>
              </a:rPr>
              <a:t>Poursuivre la formation des jeunes juges et jeunes arbitres et organiser leur suivi lors</a:t>
            </a:r>
          </a:p>
          <a:p>
            <a:pPr marL="342900" indent="-342900" algn="just" fontAlgn="auto">
              <a:spcBef>
                <a:spcPts val="0"/>
              </a:spcBef>
              <a:spcAft>
                <a:spcPts val="0"/>
              </a:spcAft>
              <a:defRPr/>
            </a:pPr>
            <a:r>
              <a:rPr lang="fr-FR" sz="1200" dirty="0">
                <a:solidFill>
                  <a:schemeClr val="bg1"/>
                </a:solidFill>
                <a:latin typeface="Gill Sans MT"/>
              </a:rPr>
              <a:t> des phases départementales</a:t>
            </a:r>
          </a:p>
          <a:p>
            <a:pPr marL="342900" indent="-342900" algn="just">
              <a:spcBef>
                <a:spcPts val="0"/>
              </a:spcBef>
              <a:spcAft>
                <a:spcPts val="0"/>
              </a:spcAft>
              <a:defRPr/>
            </a:pPr>
            <a:endParaRPr lang="fr-FR" sz="1200" dirty="0">
              <a:solidFill>
                <a:schemeClr val="bg1"/>
              </a:solidFill>
              <a:latin typeface="Gill Sans MT"/>
            </a:endParaRPr>
          </a:p>
          <a:p>
            <a:pPr marL="342900" indent="-342900" algn="just" fontAlgn="auto">
              <a:spcBef>
                <a:spcPts val="0"/>
              </a:spcBef>
              <a:spcAft>
                <a:spcPts val="0"/>
              </a:spcAft>
              <a:defRPr/>
            </a:pPr>
            <a:r>
              <a:rPr lang="fr-FR" sz="1200" dirty="0">
                <a:solidFill>
                  <a:schemeClr val="bg1"/>
                </a:solidFill>
                <a:latin typeface="Gill Sans MT"/>
              </a:rPr>
              <a:t>Favoriser et encourager la présence des jeunes reporters sur les rencontres UNSS.</a:t>
            </a:r>
          </a:p>
          <a:p>
            <a:pPr algn="just" fontAlgn="auto">
              <a:spcBef>
                <a:spcPts val="0"/>
              </a:spcBef>
              <a:spcAft>
                <a:spcPts val="0"/>
              </a:spcAft>
              <a:defRPr/>
            </a:pPr>
            <a:endParaRPr lang="fr-FR" sz="1200" dirty="0">
              <a:solidFill>
                <a:schemeClr val="tx1"/>
              </a:solidFill>
              <a:latin typeface="Gill Sans MT" panose="020B0502020104020203" pitchFamily="34" charset="0"/>
            </a:endParaRPr>
          </a:p>
          <a:p>
            <a:pPr marL="342900" indent="-342900" algn="just" fontAlgn="auto">
              <a:spcBef>
                <a:spcPts val="0"/>
              </a:spcBef>
              <a:spcAft>
                <a:spcPts val="0"/>
              </a:spcAft>
              <a:defRPr/>
            </a:pPr>
            <a:r>
              <a:rPr lang="fr-FR" sz="1200" dirty="0">
                <a:solidFill>
                  <a:schemeClr val="bg1"/>
                </a:solidFill>
                <a:latin typeface="Gill Sans MT"/>
              </a:rPr>
              <a:t>Permettre au Jeune officiel d’exercer dans les fédérations sportives conventionnées.</a:t>
            </a:r>
          </a:p>
          <a:p>
            <a:pPr algn="just" fontAlgn="auto">
              <a:spcBef>
                <a:spcPts val="0"/>
              </a:spcBef>
              <a:spcAft>
                <a:spcPts val="0"/>
              </a:spcAft>
              <a:defRPr/>
            </a:pPr>
            <a:r>
              <a:rPr lang="fr-FR" sz="1200" dirty="0">
                <a:solidFill>
                  <a:schemeClr val="tx1"/>
                </a:solidFill>
                <a:latin typeface="Gill Sans MT"/>
              </a:rPr>
              <a:t>-Basket </a:t>
            </a:r>
          </a:p>
          <a:p>
            <a:pPr algn="just">
              <a:spcBef>
                <a:spcPts val="0"/>
              </a:spcBef>
              <a:spcAft>
                <a:spcPts val="0"/>
              </a:spcAft>
              <a:defRPr/>
            </a:pPr>
            <a:r>
              <a:rPr lang="fr-FR" sz="1200" dirty="0">
                <a:solidFill>
                  <a:schemeClr val="bg1"/>
                </a:solidFill>
                <a:latin typeface="Gill Sans MT"/>
              </a:rPr>
              <a:t> Créer le label « Développement Durable » et favoriser l’émergence d’une génération</a:t>
            </a:r>
            <a:endParaRPr lang="fr-FR" sz="1200">
              <a:solidFill>
                <a:schemeClr val="bg1"/>
              </a:solidFill>
              <a:ea typeface="Calibri"/>
              <a:cs typeface="Calibri"/>
            </a:endParaRPr>
          </a:p>
          <a:p>
            <a:pPr algn="just" fontAlgn="auto">
              <a:spcBef>
                <a:spcPts val="0"/>
              </a:spcBef>
              <a:spcAft>
                <a:spcPts val="0"/>
              </a:spcAft>
              <a:defRPr/>
            </a:pPr>
            <a:r>
              <a:rPr lang="fr-FR" sz="1200" dirty="0">
                <a:solidFill>
                  <a:schemeClr val="bg1"/>
                </a:solidFill>
                <a:latin typeface="Gill Sans MT"/>
              </a:rPr>
              <a:t>« verte » en lien avec le label E3D du lycée</a:t>
            </a:r>
          </a:p>
          <a:p>
            <a:pPr algn="just" fontAlgn="auto">
              <a:spcBef>
                <a:spcPts val="0"/>
              </a:spcBef>
              <a:spcAft>
                <a:spcPts val="0"/>
              </a:spcAft>
              <a:defRPr/>
            </a:pPr>
            <a:r>
              <a:rPr lang="fr-FR" sz="1200" dirty="0">
                <a:solidFill>
                  <a:schemeClr val="tx1"/>
                </a:solidFill>
                <a:latin typeface="Gill Sans MT"/>
              </a:rPr>
              <a:t>-  Nous demandons à nos élèves de venir avec leur gourde réutilisable et de bannir les bouteilles en plastique.</a:t>
            </a:r>
          </a:p>
          <a:p>
            <a:pPr algn="just" fontAlgn="auto">
              <a:spcBef>
                <a:spcPts val="0"/>
              </a:spcBef>
              <a:spcAft>
                <a:spcPts val="0"/>
              </a:spcAft>
              <a:buFontTx/>
              <a:buChar char="-"/>
              <a:defRPr/>
            </a:pPr>
            <a:r>
              <a:rPr lang="fr-FR" sz="1200" dirty="0">
                <a:solidFill>
                  <a:schemeClr val="tx1"/>
                </a:solidFill>
                <a:latin typeface="Gill Sans MT"/>
              </a:rPr>
              <a:t>Une sensibilisation sur l’écologie est abordée lors des journées challenges,  des compétitions  et des sorties plein air.</a:t>
            </a:r>
          </a:p>
          <a:p>
            <a:pPr algn="just" fontAlgn="auto">
              <a:spcBef>
                <a:spcPts val="0"/>
              </a:spcBef>
              <a:spcAft>
                <a:spcPts val="0"/>
              </a:spcAft>
              <a:buFontTx/>
              <a:buChar char="-"/>
              <a:defRPr/>
            </a:pPr>
            <a:r>
              <a:rPr lang="fr-FR" sz="1200" dirty="0">
                <a:solidFill>
                  <a:schemeClr val="tx1"/>
                </a:solidFill>
                <a:latin typeface="Gill Sans MT"/>
              </a:rPr>
              <a:t> Un PROJET ÉCO-CUP à l'effigie de l'AS sera conduit sur l'année 2025-2026, pour nos goûter et nos sorties à l'extérieur</a:t>
            </a:r>
            <a:endParaRPr lang="fr-FR" sz="1200" dirty="0">
              <a:solidFill>
                <a:schemeClr val="tx1"/>
              </a:solidFill>
              <a:latin typeface="Gill Sans MT" panose="020B0502020104020203" pitchFamily="34" charset="0"/>
            </a:endParaRPr>
          </a:p>
          <a:p>
            <a:pPr marL="285750" indent="-285750" algn="just">
              <a:spcBef>
                <a:spcPts val="0"/>
              </a:spcBef>
              <a:spcAft>
                <a:spcPts val="0"/>
              </a:spcAft>
              <a:buFont typeface="Arial"/>
              <a:buChar char="•"/>
              <a:defRPr/>
            </a:pPr>
            <a:r>
              <a:rPr lang="fr-FR" sz="1200" dirty="0">
                <a:solidFill>
                  <a:schemeClr val="bg1"/>
                </a:solidFill>
                <a:latin typeface="Gill Sans MT"/>
              </a:rPr>
              <a:t>Développer une offre sportive tenant compte des infrastructures et des</a:t>
            </a:r>
            <a:endParaRPr lang="en-US" sz="1200">
              <a:solidFill>
                <a:schemeClr val="bg1"/>
              </a:solidFill>
              <a:latin typeface="Gill Sans MT"/>
            </a:endParaRPr>
          </a:p>
          <a:p>
            <a:pPr marL="285750" indent="-285750" algn="just">
              <a:spcBef>
                <a:spcPts val="0"/>
              </a:spcBef>
              <a:spcAft>
                <a:spcPts val="0"/>
              </a:spcAft>
              <a:buFont typeface="Arial"/>
              <a:buChar char="•"/>
              <a:defRPr/>
            </a:pPr>
            <a:r>
              <a:rPr lang="fr-FR" sz="1200" dirty="0">
                <a:solidFill>
                  <a:schemeClr val="bg1"/>
                </a:solidFill>
                <a:latin typeface="Gill Sans MT"/>
              </a:rPr>
              <a:t>particularités locales.</a:t>
            </a:r>
            <a:endParaRPr lang="en-US" sz="1200">
              <a:solidFill>
                <a:schemeClr val="bg1"/>
              </a:solidFill>
              <a:latin typeface="Gill Sans MT"/>
            </a:endParaRPr>
          </a:p>
          <a:p>
            <a:pPr marL="342900" indent="-342900" algn="just">
              <a:spcBef>
                <a:spcPts val="0"/>
              </a:spcBef>
              <a:spcAft>
                <a:spcPts val="0"/>
              </a:spcAft>
              <a:buFont typeface="Arial"/>
              <a:buChar char="•"/>
              <a:defRPr/>
            </a:pPr>
            <a:r>
              <a:rPr lang="fr-FR" sz="1200" dirty="0">
                <a:solidFill>
                  <a:schemeClr val="tx1"/>
                </a:solidFill>
                <a:latin typeface="Gill Sans MT"/>
              </a:rPr>
              <a:t>En faisant découvrir notre commune aux travers des activités de pleine nature aux élèves en difficultés et surcharge pondérale</a:t>
            </a:r>
            <a:endParaRPr lang="en-US" sz="1200">
              <a:solidFill>
                <a:schemeClr val="tx1"/>
              </a:solidFill>
              <a:latin typeface="Gill Sans MT"/>
            </a:endParaRPr>
          </a:p>
          <a:p>
            <a:pPr marL="285750" indent="-285750" algn="just">
              <a:spcBef>
                <a:spcPts val="0"/>
              </a:spcBef>
              <a:spcAft>
                <a:spcPts val="0"/>
              </a:spcAft>
              <a:buFont typeface="Arial"/>
              <a:buChar char="•"/>
              <a:defRPr/>
            </a:pPr>
            <a:r>
              <a:rPr lang="fr-FR" sz="1200" dirty="0">
                <a:solidFill>
                  <a:schemeClr val="tx1"/>
                </a:solidFill>
                <a:latin typeface="Gill Sans MT"/>
              </a:rPr>
              <a:t>Kayak et paddle (Les SABLETTES et LE BRUSC)</a:t>
            </a:r>
            <a:endParaRPr lang="en-US" sz="1200">
              <a:solidFill>
                <a:schemeClr val="tx1"/>
              </a:solidFill>
              <a:latin typeface="Gill Sans MT"/>
            </a:endParaRPr>
          </a:p>
          <a:p>
            <a:pPr marL="285750" indent="-285750" algn="just">
              <a:spcBef>
                <a:spcPts val="0"/>
              </a:spcBef>
              <a:spcAft>
                <a:spcPts val="0"/>
              </a:spcAft>
              <a:buFont typeface="Arial"/>
              <a:buChar char="•"/>
              <a:defRPr/>
            </a:pPr>
            <a:r>
              <a:rPr lang="fr-FR" sz="1200" dirty="0">
                <a:solidFill>
                  <a:schemeClr val="tx1"/>
                </a:solidFill>
                <a:latin typeface="Gill Sans MT"/>
              </a:rPr>
              <a:t>Escalade ( GROS CERVEAU, GORGES DU DESTEL, BAOU)</a:t>
            </a:r>
            <a:endParaRPr lang="en-US" sz="1200">
              <a:solidFill>
                <a:schemeClr val="tx1"/>
              </a:solidFill>
              <a:latin typeface="Gill Sans MT"/>
            </a:endParaRPr>
          </a:p>
          <a:p>
            <a:pPr marL="285750" indent="-285750" algn="just">
              <a:spcBef>
                <a:spcPts val="0"/>
              </a:spcBef>
              <a:spcAft>
                <a:spcPts val="0"/>
              </a:spcAft>
              <a:buFont typeface="Arial"/>
              <a:buChar char="•"/>
              <a:defRPr/>
            </a:pPr>
            <a:r>
              <a:rPr lang="fr-FR" sz="1200" dirty="0">
                <a:solidFill>
                  <a:schemeClr val="tx1"/>
                </a:solidFill>
                <a:latin typeface="Gill Sans MT"/>
              </a:rPr>
              <a:t>VTT (forêt de JANAS)</a:t>
            </a:r>
            <a:endParaRPr lang="en-US" sz="1200">
              <a:solidFill>
                <a:schemeClr val="tx1"/>
              </a:solidFill>
              <a:latin typeface="Gill Sans MT"/>
            </a:endParaRPr>
          </a:p>
          <a:p>
            <a:pPr marL="342900" indent="-342900" algn="just">
              <a:spcBef>
                <a:spcPts val="0"/>
              </a:spcBef>
              <a:spcAft>
                <a:spcPts val="0"/>
              </a:spcAft>
              <a:buFont typeface="Arial"/>
              <a:buChar char="•"/>
              <a:defRPr/>
            </a:pPr>
            <a:r>
              <a:rPr lang="fr-FR" sz="1200" dirty="0">
                <a:solidFill>
                  <a:schemeClr val="tx1"/>
                </a:solidFill>
                <a:latin typeface="Gill Sans MT"/>
              </a:rPr>
              <a:t>En faisant découvrir notre département aux travers des activités de pleine nature. </a:t>
            </a:r>
            <a:endParaRPr lang="en-US" sz="1200">
              <a:solidFill>
                <a:schemeClr val="tx1"/>
              </a:solidFill>
              <a:latin typeface="Gill Sans MT"/>
            </a:endParaRPr>
          </a:p>
          <a:p>
            <a:pPr marL="285750" indent="-285750" algn="just">
              <a:spcBef>
                <a:spcPts val="0"/>
              </a:spcBef>
              <a:spcAft>
                <a:spcPts val="0"/>
              </a:spcAft>
              <a:buFont typeface="Arial"/>
              <a:buChar char="•"/>
              <a:defRPr/>
            </a:pPr>
            <a:r>
              <a:rPr lang="fr-FR" sz="1200" dirty="0">
                <a:solidFill>
                  <a:schemeClr val="tx1"/>
                </a:solidFill>
                <a:latin typeface="Gill Sans MT"/>
              </a:rPr>
              <a:t>Challenge plage (L’AYGADE HYERES)</a:t>
            </a:r>
            <a:endParaRPr lang="en-US" sz="1200">
              <a:solidFill>
                <a:schemeClr val="tx1"/>
              </a:solidFill>
              <a:latin typeface="Gill Sans MT"/>
            </a:endParaRPr>
          </a:p>
          <a:p>
            <a:pPr marL="285750" indent="-285750" algn="just">
              <a:spcBef>
                <a:spcPts val="0"/>
              </a:spcBef>
              <a:spcAft>
                <a:spcPts val="0"/>
              </a:spcAft>
              <a:buFont typeface="Arial"/>
              <a:buChar char="•"/>
              <a:defRPr/>
            </a:pPr>
            <a:r>
              <a:rPr lang="fr-FR" sz="1200" dirty="0">
                <a:solidFill>
                  <a:schemeClr val="tx1"/>
                </a:solidFill>
                <a:latin typeface="Gill Sans MT"/>
              </a:rPr>
              <a:t>Raid plein nature (PARDIGON HAUT VAR)</a:t>
            </a:r>
            <a:endParaRPr lang="en-US" sz="1200">
              <a:solidFill>
                <a:schemeClr val="tx1"/>
              </a:solidFill>
              <a:latin typeface="Gill Sans MT"/>
            </a:endParaRPr>
          </a:p>
          <a:p>
            <a:pPr algn="just">
              <a:spcBef>
                <a:spcPts val="0"/>
              </a:spcBef>
              <a:spcAft>
                <a:spcPts val="0"/>
              </a:spcAft>
              <a:buChar char="-"/>
              <a:defRPr/>
            </a:pPr>
            <a:endParaRPr lang="fr-FR" sz="1200" dirty="0">
              <a:solidFill>
                <a:schemeClr val="tx1"/>
              </a:solidFill>
              <a:latin typeface="Gill Sans MT" panose="020B0502020104020203" pitchFamily="34" charset="0"/>
            </a:endParaRPr>
          </a:p>
          <a:p>
            <a:pPr marL="342900" indent="-342900" algn="just" fontAlgn="auto">
              <a:spcBef>
                <a:spcPts val="0"/>
              </a:spcBef>
              <a:spcAft>
                <a:spcPts val="0"/>
              </a:spcAft>
              <a:defRPr/>
            </a:pPr>
            <a:endParaRPr lang="fr-FR" sz="1600" dirty="0">
              <a:solidFill>
                <a:schemeClr val="bg1"/>
              </a:solidFill>
              <a:latin typeface="Gill Sans MT" panose="020B0502020104020203" pitchFamily="34" charset="0"/>
            </a:endParaRPr>
          </a:p>
        </p:txBody>
      </p:sp>
      <p:sp>
        <p:nvSpPr>
          <p:cNvPr id="22" name="ZoneTexte 21">
            <a:extLst>
              <a:ext uri="{FF2B5EF4-FFF2-40B4-BE49-F238E27FC236}">
                <a16:creationId xmlns:a16="http://schemas.microsoft.com/office/drawing/2014/main" xmlns="" id="{3BCECA68-72B4-116A-4949-A6EC29B45902}"/>
              </a:ext>
            </a:extLst>
          </p:cNvPr>
          <p:cNvSpPr txBox="1"/>
          <p:nvPr/>
        </p:nvSpPr>
        <p:spPr>
          <a:xfrm>
            <a:off x="179388" y="854075"/>
            <a:ext cx="7826375" cy="1015663"/>
          </a:xfrm>
          <a:prstGeom prst="rect">
            <a:avLst/>
          </a:prstGeom>
          <a:noFill/>
          <a:ln w="28575">
            <a:solidFill>
              <a:srgbClr val="F0F5FA"/>
            </a:solidFill>
          </a:ln>
          <a:effectLst>
            <a:outerShdw blurRad="50800" dist="38100" dir="2700000" algn="tl" rotWithShape="0">
              <a:prstClr val="black">
                <a:alpha val="40000"/>
              </a:prstClr>
            </a:outerShdw>
          </a:effectLst>
        </p:spPr>
        <p:txBody>
          <a:bodyPr wrap="square" lIns="91440" tIns="45720" rIns="91440" bIns="45720" anchor="t">
            <a:spAutoFit/>
          </a:bodyPr>
          <a:lstStyle/>
          <a:p>
            <a:pPr fontAlgn="auto">
              <a:spcBef>
                <a:spcPts val="0"/>
              </a:spcBef>
              <a:spcAft>
                <a:spcPts val="0"/>
              </a:spcAft>
              <a:defRPr/>
            </a:pPr>
            <a:endParaRPr lang="fr-FR" sz="1200" dirty="0">
              <a:solidFill>
                <a:schemeClr val="bg1"/>
              </a:solidFill>
              <a:latin typeface="Gill Sans MT" panose="020B0502020104020203" pitchFamily="34" charset="0"/>
              <a:cs typeface="+mn-cs"/>
            </a:endParaRPr>
          </a:p>
          <a:p>
            <a:pPr fontAlgn="auto">
              <a:spcBef>
                <a:spcPts val="0"/>
              </a:spcBef>
              <a:spcAft>
                <a:spcPts val="0"/>
              </a:spcAft>
              <a:defRPr/>
            </a:pPr>
            <a:r>
              <a:rPr lang="fr-FR" sz="2400" b="1" dirty="0">
                <a:solidFill>
                  <a:schemeClr val="bg1"/>
                </a:solidFill>
                <a:latin typeface="Gill Sans MT"/>
                <a:cs typeface="+mn-cs"/>
              </a:rPr>
              <a:t>3 – RESPONSABILITE: vers une génération RESPONSABLE, ETHIQUE ET SOLIDAIRE</a:t>
            </a:r>
            <a:endParaRPr lang="fr-FR" sz="1200" b="1" dirty="0">
              <a:solidFill>
                <a:schemeClr val="bg1"/>
              </a:solidFill>
              <a:latin typeface="Gill Sans MT"/>
              <a:cs typeface="+mn-cs"/>
            </a:endParaRPr>
          </a:p>
        </p:txBody>
      </p:sp>
      <p:pic>
        <p:nvPicPr>
          <p:cNvPr id="8198" name="Picture 48">
            <a:extLst>
              <a:ext uri="{FF2B5EF4-FFF2-40B4-BE49-F238E27FC236}">
                <a16:creationId xmlns:a16="http://schemas.microsoft.com/office/drawing/2014/main" xmlns="" id="{49C9AA39-7488-EB55-6FFE-B6AB403F80C7}"/>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983163" y="80963"/>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Union Nationale du Sport Scolaire (UNSS)">
            <a:extLst>
              <a:ext uri="{FF2B5EF4-FFF2-40B4-BE49-F238E27FC236}">
                <a16:creationId xmlns:a16="http://schemas.microsoft.com/office/drawing/2014/main" xmlns="" id="{532DCD6D-89EA-158C-E649-44D88891011C}"/>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96837" y="40801"/>
            <a:ext cx="942587" cy="79469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80A6"/>
        </a:solidFill>
        <a:effectLst/>
      </p:bgPr>
    </p:bg>
    <p:spTree>
      <p:nvGrpSpPr>
        <p:cNvPr id="1" name=""/>
        <p:cNvGrpSpPr/>
        <p:nvPr/>
      </p:nvGrpSpPr>
      <p:grpSpPr>
        <a:xfrm>
          <a:off x="0" y="0"/>
          <a:ext cx="0" cy="0"/>
          <a:chOff x="0" y="0"/>
          <a:chExt cx="0" cy="0"/>
        </a:xfrm>
      </p:grpSpPr>
      <p:grpSp>
        <p:nvGrpSpPr>
          <p:cNvPr id="10242" name="Group 32">
            <a:extLst>
              <a:ext uri="{FF2B5EF4-FFF2-40B4-BE49-F238E27FC236}">
                <a16:creationId xmlns:a16="http://schemas.microsoft.com/office/drawing/2014/main" xmlns="" id="{DF07C99E-9095-CB77-0869-8F2BCE1ED1D2}"/>
              </a:ext>
            </a:extLst>
          </p:cNvPr>
          <p:cNvGrpSpPr>
            <a:grpSpLocks/>
          </p:cNvGrpSpPr>
          <p:nvPr/>
        </p:nvGrpSpPr>
        <p:grpSpPr bwMode="auto">
          <a:xfrm>
            <a:off x="107950" y="2565400"/>
            <a:ext cx="8640763" cy="4237038"/>
            <a:chOff x="169" y="6514"/>
            <a:chExt cx="10568" cy="9087"/>
          </a:xfrm>
        </p:grpSpPr>
        <p:grpSp>
          <p:nvGrpSpPr>
            <p:cNvPr id="10252" name="Group 33">
              <a:extLst>
                <a:ext uri="{FF2B5EF4-FFF2-40B4-BE49-F238E27FC236}">
                  <a16:creationId xmlns:a16="http://schemas.microsoft.com/office/drawing/2014/main" xmlns="" id="{F99F4AD3-706D-0DFD-24FE-0894E91999E7}"/>
                </a:ext>
              </a:extLst>
            </p:cNvPr>
            <p:cNvGrpSpPr>
              <a:grpSpLocks/>
            </p:cNvGrpSpPr>
            <p:nvPr/>
          </p:nvGrpSpPr>
          <p:grpSpPr bwMode="auto">
            <a:xfrm>
              <a:off x="169" y="11112"/>
              <a:ext cx="1983" cy="2024"/>
              <a:chOff x="0" y="11666"/>
              <a:chExt cx="2224" cy="2158"/>
            </a:xfrm>
          </p:grpSpPr>
          <p:sp>
            <p:nvSpPr>
              <p:cNvPr id="10259" name="Freeform 34">
                <a:extLst>
                  <a:ext uri="{FF2B5EF4-FFF2-40B4-BE49-F238E27FC236}">
                    <a16:creationId xmlns:a16="http://schemas.microsoft.com/office/drawing/2014/main" xmlns="" id="{69CA9F98-5655-F02D-F178-2260269D8528}"/>
                  </a:ext>
                </a:extLst>
              </p:cNvPr>
              <p:cNvSpPr>
                <a:spLocks/>
              </p:cNvSpPr>
              <p:nvPr/>
            </p:nvSpPr>
            <p:spPr bwMode="auto">
              <a:xfrm>
                <a:off x="0" y="11666"/>
                <a:ext cx="2224" cy="2158"/>
              </a:xfrm>
              <a:custGeom>
                <a:avLst/>
                <a:gdLst>
                  <a:gd name="T0" fmla="*/ 0 w 2224"/>
                  <a:gd name="T1" fmla="*/ 11666 h 2158"/>
                  <a:gd name="T2" fmla="*/ 0 w 2224"/>
                  <a:gd name="T3" fmla="*/ 13554 h 2158"/>
                  <a:gd name="T4" fmla="*/ 452 w 2224"/>
                  <a:gd name="T5" fmla="*/ 13766 h 2158"/>
                  <a:gd name="T6" fmla="*/ 569 w 2224"/>
                  <a:gd name="T7" fmla="*/ 13823 h 2158"/>
                  <a:gd name="T8" fmla="*/ 2224 w 2224"/>
                  <a:gd name="T9" fmla="*/ 12695 h 2158"/>
                  <a:gd name="T10" fmla="*/ 0 w 2224"/>
                  <a:gd name="T11" fmla="*/ 11666 h 2158"/>
                  <a:gd name="T12" fmla="*/ 0 60000 65536"/>
                  <a:gd name="T13" fmla="*/ 0 60000 65536"/>
                  <a:gd name="T14" fmla="*/ 0 60000 65536"/>
                  <a:gd name="T15" fmla="*/ 0 60000 65536"/>
                  <a:gd name="T16" fmla="*/ 0 60000 65536"/>
                  <a:gd name="T17" fmla="*/ 0 60000 65536"/>
                  <a:gd name="T18" fmla="*/ 0 w 2224"/>
                  <a:gd name="T19" fmla="*/ 0 h 2158"/>
                  <a:gd name="T20" fmla="*/ 2224 w 2224"/>
                  <a:gd name="T21" fmla="*/ 2158 h 2158"/>
                </a:gdLst>
                <a:ahLst/>
                <a:cxnLst>
                  <a:cxn ang="T12">
                    <a:pos x="T0" y="T1"/>
                  </a:cxn>
                  <a:cxn ang="T13">
                    <a:pos x="T2" y="T3"/>
                  </a:cxn>
                  <a:cxn ang="T14">
                    <a:pos x="T4" y="T5"/>
                  </a:cxn>
                  <a:cxn ang="T15">
                    <a:pos x="T6" y="T7"/>
                  </a:cxn>
                  <a:cxn ang="T16">
                    <a:pos x="T8" y="T9"/>
                  </a:cxn>
                  <a:cxn ang="T17">
                    <a:pos x="T10" y="T11"/>
                  </a:cxn>
                </a:cxnLst>
                <a:rect l="T18" t="T19" r="T20" b="T21"/>
                <a:pathLst>
                  <a:path w="2224" h="2158">
                    <a:moveTo>
                      <a:pt x="0" y="0"/>
                    </a:moveTo>
                    <a:lnTo>
                      <a:pt x="0" y="1888"/>
                    </a:lnTo>
                    <a:lnTo>
                      <a:pt x="452" y="2100"/>
                    </a:lnTo>
                    <a:lnTo>
                      <a:pt x="569" y="2157"/>
                    </a:lnTo>
                    <a:lnTo>
                      <a:pt x="2224" y="1029"/>
                    </a:lnTo>
                    <a:lnTo>
                      <a:pt x="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10253" name="Group 35">
              <a:extLst>
                <a:ext uri="{FF2B5EF4-FFF2-40B4-BE49-F238E27FC236}">
                  <a16:creationId xmlns:a16="http://schemas.microsoft.com/office/drawing/2014/main" xmlns="" id="{29BF9672-29A5-B9B4-E493-77F270823D10}"/>
                </a:ext>
              </a:extLst>
            </p:cNvPr>
            <p:cNvGrpSpPr>
              <a:grpSpLocks/>
            </p:cNvGrpSpPr>
            <p:nvPr/>
          </p:nvGrpSpPr>
          <p:grpSpPr bwMode="auto">
            <a:xfrm>
              <a:off x="865" y="6514"/>
              <a:ext cx="9872" cy="7407"/>
              <a:chOff x="781" y="6764"/>
              <a:chExt cx="11071" cy="7897"/>
            </a:xfrm>
          </p:grpSpPr>
          <p:sp>
            <p:nvSpPr>
              <p:cNvPr id="10258" name="Freeform 36">
                <a:extLst>
                  <a:ext uri="{FF2B5EF4-FFF2-40B4-BE49-F238E27FC236}">
                    <a16:creationId xmlns:a16="http://schemas.microsoft.com/office/drawing/2014/main" xmlns="" id="{C1B886A2-D80C-9886-294C-8C050282E8C6}"/>
                  </a:ext>
                </a:extLst>
              </p:cNvPr>
              <p:cNvSpPr>
                <a:spLocks/>
              </p:cNvSpPr>
              <p:nvPr/>
            </p:nvSpPr>
            <p:spPr bwMode="auto">
              <a:xfrm>
                <a:off x="781" y="6764"/>
                <a:ext cx="11071" cy="7897"/>
              </a:xfrm>
              <a:custGeom>
                <a:avLst/>
                <a:gdLst>
                  <a:gd name="T0" fmla="*/ 10350 w 11071"/>
                  <a:gd name="T1" fmla="*/ 6764 h 7897"/>
                  <a:gd name="T2" fmla="*/ 0 w 11071"/>
                  <a:gd name="T3" fmla="*/ 13914 h 7897"/>
                  <a:gd name="T4" fmla="*/ 492 w 11071"/>
                  <a:gd name="T5" fmla="*/ 14171 h 7897"/>
                  <a:gd name="T6" fmla="*/ 703 w 11071"/>
                  <a:gd name="T7" fmla="*/ 14278 h 7897"/>
                  <a:gd name="T8" fmla="*/ 894 w 11071"/>
                  <a:gd name="T9" fmla="*/ 14372 h 7897"/>
                  <a:gd name="T10" fmla="*/ 1066 w 11071"/>
                  <a:gd name="T11" fmla="*/ 14452 h 7897"/>
                  <a:gd name="T12" fmla="*/ 1223 w 11071"/>
                  <a:gd name="T13" fmla="*/ 14519 h 7897"/>
                  <a:gd name="T14" fmla="*/ 1367 w 11071"/>
                  <a:gd name="T15" fmla="*/ 14573 h 7897"/>
                  <a:gd name="T16" fmla="*/ 1499 w 11071"/>
                  <a:gd name="T17" fmla="*/ 14614 h 7897"/>
                  <a:gd name="T18" fmla="*/ 1623 w 11071"/>
                  <a:gd name="T19" fmla="*/ 14642 h 7897"/>
                  <a:gd name="T20" fmla="*/ 1740 w 11071"/>
                  <a:gd name="T21" fmla="*/ 14658 h 7897"/>
                  <a:gd name="T22" fmla="*/ 1852 w 11071"/>
                  <a:gd name="T23" fmla="*/ 14661 h 7897"/>
                  <a:gd name="T24" fmla="*/ 1963 w 11071"/>
                  <a:gd name="T25" fmla="*/ 14652 h 7897"/>
                  <a:gd name="T26" fmla="*/ 2074 w 11071"/>
                  <a:gd name="T27" fmla="*/ 14631 h 7897"/>
                  <a:gd name="T28" fmla="*/ 2188 w 11071"/>
                  <a:gd name="T29" fmla="*/ 14598 h 7897"/>
                  <a:gd name="T30" fmla="*/ 2307 w 11071"/>
                  <a:gd name="T31" fmla="*/ 14553 h 7897"/>
                  <a:gd name="T32" fmla="*/ 2433 w 11071"/>
                  <a:gd name="T33" fmla="*/ 14498 h 7897"/>
                  <a:gd name="T34" fmla="*/ 2568 w 11071"/>
                  <a:gd name="T35" fmla="*/ 14430 h 7897"/>
                  <a:gd name="T36" fmla="*/ 2715 w 11071"/>
                  <a:gd name="T37" fmla="*/ 14352 h 7897"/>
                  <a:gd name="T38" fmla="*/ 3054 w 11071"/>
                  <a:gd name="T39" fmla="*/ 14163 h 7897"/>
                  <a:gd name="T40" fmla="*/ 9640 w 11071"/>
                  <a:gd name="T41" fmla="*/ 9695 h 7897"/>
                  <a:gd name="T42" fmla="*/ 10201 w 11071"/>
                  <a:gd name="T43" fmla="*/ 9308 h 7897"/>
                  <a:gd name="T44" fmla="*/ 10374 w 11071"/>
                  <a:gd name="T45" fmla="*/ 9185 h 7897"/>
                  <a:gd name="T46" fmla="*/ 10500 w 11071"/>
                  <a:gd name="T47" fmla="*/ 9089 h 7897"/>
                  <a:gd name="T48" fmla="*/ 10610 w 11071"/>
                  <a:gd name="T49" fmla="*/ 8992 h 7897"/>
                  <a:gd name="T50" fmla="*/ 10706 w 11071"/>
                  <a:gd name="T51" fmla="*/ 8895 h 7897"/>
                  <a:gd name="T52" fmla="*/ 10789 w 11071"/>
                  <a:gd name="T53" fmla="*/ 8799 h 7897"/>
                  <a:gd name="T54" fmla="*/ 10858 w 11071"/>
                  <a:gd name="T55" fmla="*/ 8703 h 7897"/>
                  <a:gd name="T56" fmla="*/ 10917 w 11071"/>
                  <a:gd name="T57" fmla="*/ 8608 h 7897"/>
                  <a:gd name="T58" fmla="*/ 10964 w 11071"/>
                  <a:gd name="T59" fmla="*/ 8514 h 7897"/>
                  <a:gd name="T60" fmla="*/ 11001 w 11071"/>
                  <a:gd name="T61" fmla="*/ 8422 h 7897"/>
                  <a:gd name="T62" fmla="*/ 11030 w 11071"/>
                  <a:gd name="T63" fmla="*/ 8332 h 7897"/>
                  <a:gd name="T64" fmla="*/ 11050 w 11071"/>
                  <a:gd name="T65" fmla="*/ 8244 h 7897"/>
                  <a:gd name="T66" fmla="*/ 11063 w 11071"/>
                  <a:gd name="T67" fmla="*/ 8158 h 7897"/>
                  <a:gd name="T68" fmla="*/ 11070 w 11071"/>
                  <a:gd name="T69" fmla="*/ 8076 h 7897"/>
                  <a:gd name="T70" fmla="*/ 11071 w 11071"/>
                  <a:gd name="T71" fmla="*/ 7997 h 7897"/>
                  <a:gd name="T72" fmla="*/ 11068 w 11071"/>
                  <a:gd name="T73" fmla="*/ 7921 h 7897"/>
                  <a:gd name="T74" fmla="*/ 11061 w 11071"/>
                  <a:gd name="T75" fmla="*/ 7850 h 7897"/>
                  <a:gd name="T76" fmla="*/ 11052 w 11071"/>
                  <a:gd name="T77" fmla="*/ 7782 h 7897"/>
                  <a:gd name="T78" fmla="*/ 11040 w 11071"/>
                  <a:gd name="T79" fmla="*/ 7720 h 7897"/>
                  <a:gd name="T80" fmla="*/ 11015 w 11071"/>
                  <a:gd name="T81" fmla="*/ 7609 h 7897"/>
                  <a:gd name="T82" fmla="*/ 10990 w 11071"/>
                  <a:gd name="T83" fmla="*/ 7518 h 7897"/>
                  <a:gd name="T84" fmla="*/ 10956 w 11071"/>
                  <a:gd name="T85" fmla="*/ 7430 h 7897"/>
                  <a:gd name="T86" fmla="*/ 10912 w 11071"/>
                  <a:gd name="T87" fmla="*/ 7344 h 7897"/>
                  <a:gd name="T88" fmla="*/ 10858 w 11071"/>
                  <a:gd name="T89" fmla="*/ 7259 h 7897"/>
                  <a:gd name="T90" fmla="*/ 10796 w 11071"/>
                  <a:gd name="T91" fmla="*/ 7177 h 7897"/>
                  <a:gd name="T92" fmla="*/ 10726 w 11071"/>
                  <a:gd name="T93" fmla="*/ 7096 h 7897"/>
                  <a:gd name="T94" fmla="*/ 10650 w 11071"/>
                  <a:gd name="T95" fmla="*/ 7018 h 7897"/>
                  <a:gd name="T96" fmla="*/ 10569 w 11071"/>
                  <a:gd name="T97" fmla="*/ 6942 h 7897"/>
                  <a:gd name="T98" fmla="*/ 10483 w 11071"/>
                  <a:gd name="T99" fmla="*/ 6869 h 7897"/>
                  <a:gd name="T100" fmla="*/ 10395 w 11071"/>
                  <a:gd name="T101" fmla="*/ 6798 h 7897"/>
                  <a:gd name="T102" fmla="*/ 10350 w 11071"/>
                  <a:gd name="T103" fmla="*/ 6764 h 789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1071"/>
                  <a:gd name="T157" fmla="*/ 0 h 7897"/>
                  <a:gd name="T158" fmla="*/ 11071 w 11071"/>
                  <a:gd name="T159" fmla="*/ 7897 h 789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1071" h="7897">
                    <a:moveTo>
                      <a:pt x="10350" y="0"/>
                    </a:moveTo>
                    <a:lnTo>
                      <a:pt x="0" y="7150"/>
                    </a:lnTo>
                    <a:lnTo>
                      <a:pt x="492" y="7407"/>
                    </a:lnTo>
                    <a:lnTo>
                      <a:pt x="703" y="7514"/>
                    </a:lnTo>
                    <a:lnTo>
                      <a:pt x="894" y="7608"/>
                    </a:lnTo>
                    <a:lnTo>
                      <a:pt x="1066" y="7688"/>
                    </a:lnTo>
                    <a:lnTo>
                      <a:pt x="1223" y="7755"/>
                    </a:lnTo>
                    <a:lnTo>
                      <a:pt x="1367" y="7809"/>
                    </a:lnTo>
                    <a:lnTo>
                      <a:pt x="1499" y="7850"/>
                    </a:lnTo>
                    <a:lnTo>
                      <a:pt x="1623" y="7878"/>
                    </a:lnTo>
                    <a:lnTo>
                      <a:pt x="1740" y="7894"/>
                    </a:lnTo>
                    <a:lnTo>
                      <a:pt x="1852" y="7897"/>
                    </a:lnTo>
                    <a:lnTo>
                      <a:pt x="1963" y="7888"/>
                    </a:lnTo>
                    <a:lnTo>
                      <a:pt x="2074" y="7867"/>
                    </a:lnTo>
                    <a:lnTo>
                      <a:pt x="2188" y="7834"/>
                    </a:lnTo>
                    <a:lnTo>
                      <a:pt x="2307" y="7789"/>
                    </a:lnTo>
                    <a:lnTo>
                      <a:pt x="2433" y="7734"/>
                    </a:lnTo>
                    <a:lnTo>
                      <a:pt x="2568" y="7666"/>
                    </a:lnTo>
                    <a:lnTo>
                      <a:pt x="2715" y="7588"/>
                    </a:lnTo>
                    <a:lnTo>
                      <a:pt x="3054" y="7399"/>
                    </a:lnTo>
                    <a:lnTo>
                      <a:pt x="9640" y="2931"/>
                    </a:lnTo>
                    <a:lnTo>
                      <a:pt x="10201" y="2544"/>
                    </a:lnTo>
                    <a:lnTo>
                      <a:pt x="10374" y="2421"/>
                    </a:lnTo>
                    <a:lnTo>
                      <a:pt x="10500" y="2325"/>
                    </a:lnTo>
                    <a:lnTo>
                      <a:pt x="10610" y="2228"/>
                    </a:lnTo>
                    <a:lnTo>
                      <a:pt x="10706" y="2131"/>
                    </a:lnTo>
                    <a:lnTo>
                      <a:pt x="10789" y="2035"/>
                    </a:lnTo>
                    <a:lnTo>
                      <a:pt x="10858" y="1939"/>
                    </a:lnTo>
                    <a:lnTo>
                      <a:pt x="10917" y="1844"/>
                    </a:lnTo>
                    <a:lnTo>
                      <a:pt x="10964" y="1750"/>
                    </a:lnTo>
                    <a:lnTo>
                      <a:pt x="11001" y="1658"/>
                    </a:lnTo>
                    <a:lnTo>
                      <a:pt x="11030" y="1568"/>
                    </a:lnTo>
                    <a:lnTo>
                      <a:pt x="11050" y="1480"/>
                    </a:lnTo>
                    <a:lnTo>
                      <a:pt x="11063" y="1394"/>
                    </a:lnTo>
                    <a:lnTo>
                      <a:pt x="11070" y="1312"/>
                    </a:lnTo>
                    <a:lnTo>
                      <a:pt x="11071" y="1233"/>
                    </a:lnTo>
                    <a:lnTo>
                      <a:pt x="11068" y="1157"/>
                    </a:lnTo>
                    <a:lnTo>
                      <a:pt x="11061" y="1086"/>
                    </a:lnTo>
                    <a:lnTo>
                      <a:pt x="11052" y="1018"/>
                    </a:lnTo>
                    <a:lnTo>
                      <a:pt x="11040" y="956"/>
                    </a:lnTo>
                    <a:lnTo>
                      <a:pt x="11015" y="845"/>
                    </a:lnTo>
                    <a:lnTo>
                      <a:pt x="10990" y="754"/>
                    </a:lnTo>
                    <a:lnTo>
                      <a:pt x="10956" y="666"/>
                    </a:lnTo>
                    <a:lnTo>
                      <a:pt x="10912" y="580"/>
                    </a:lnTo>
                    <a:lnTo>
                      <a:pt x="10858" y="495"/>
                    </a:lnTo>
                    <a:lnTo>
                      <a:pt x="10796" y="413"/>
                    </a:lnTo>
                    <a:lnTo>
                      <a:pt x="10726" y="332"/>
                    </a:lnTo>
                    <a:lnTo>
                      <a:pt x="10650" y="254"/>
                    </a:lnTo>
                    <a:lnTo>
                      <a:pt x="10569" y="178"/>
                    </a:lnTo>
                    <a:lnTo>
                      <a:pt x="10483" y="105"/>
                    </a:lnTo>
                    <a:lnTo>
                      <a:pt x="10395" y="34"/>
                    </a:lnTo>
                    <a:lnTo>
                      <a:pt x="10350" y="0"/>
                    </a:lnTo>
                    <a:close/>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grpSp>
          <p:nvGrpSpPr>
            <p:cNvPr id="10254" name="Group 37">
              <a:extLst>
                <a:ext uri="{FF2B5EF4-FFF2-40B4-BE49-F238E27FC236}">
                  <a16:creationId xmlns:a16="http://schemas.microsoft.com/office/drawing/2014/main" xmlns="" id="{B9080678-9B42-44FF-414E-14FB3C41892E}"/>
                </a:ext>
              </a:extLst>
            </p:cNvPr>
            <p:cNvGrpSpPr>
              <a:grpSpLocks/>
            </p:cNvGrpSpPr>
            <p:nvPr/>
          </p:nvGrpSpPr>
          <p:grpSpPr bwMode="auto">
            <a:xfrm>
              <a:off x="169" y="7427"/>
              <a:ext cx="9794" cy="8056"/>
              <a:chOff x="0" y="7738"/>
              <a:chExt cx="10984" cy="8588"/>
            </a:xfrm>
          </p:grpSpPr>
          <p:sp>
            <p:nvSpPr>
              <p:cNvPr id="10257" name="Freeform 38">
                <a:extLst>
                  <a:ext uri="{FF2B5EF4-FFF2-40B4-BE49-F238E27FC236}">
                    <a16:creationId xmlns:a16="http://schemas.microsoft.com/office/drawing/2014/main" xmlns="" id="{1D27EBE1-DDAD-34D6-973A-F51FF346ECFB}"/>
                  </a:ext>
                </a:extLst>
              </p:cNvPr>
              <p:cNvSpPr>
                <a:spLocks/>
              </p:cNvSpPr>
              <p:nvPr/>
            </p:nvSpPr>
            <p:spPr bwMode="auto">
              <a:xfrm>
                <a:off x="0" y="7738"/>
                <a:ext cx="10984" cy="8588"/>
              </a:xfrm>
              <a:custGeom>
                <a:avLst/>
                <a:gdLst>
                  <a:gd name="T0" fmla="*/ 10984 w 10984"/>
                  <a:gd name="T1" fmla="*/ 7738 h 8588"/>
                  <a:gd name="T2" fmla="*/ 5267 w 10984"/>
                  <a:gd name="T3" fmla="*/ 11622 h 8588"/>
                  <a:gd name="T4" fmla="*/ 5200 w 10984"/>
                  <a:gd name="T5" fmla="*/ 11678 h 8588"/>
                  <a:gd name="T6" fmla="*/ 5156 w 10984"/>
                  <a:gd name="T7" fmla="*/ 11739 h 8588"/>
                  <a:gd name="T8" fmla="*/ 5132 w 10984"/>
                  <a:gd name="T9" fmla="*/ 11805 h 8588"/>
                  <a:gd name="T10" fmla="*/ 5128 w 10984"/>
                  <a:gd name="T11" fmla="*/ 11838 h 8588"/>
                  <a:gd name="T12" fmla="*/ 5128 w 10984"/>
                  <a:gd name="T13" fmla="*/ 11873 h 8588"/>
                  <a:gd name="T14" fmla="*/ 5145 w 10984"/>
                  <a:gd name="T15" fmla="*/ 11943 h 8588"/>
                  <a:gd name="T16" fmla="*/ 5181 w 10984"/>
                  <a:gd name="T17" fmla="*/ 12013 h 8588"/>
                  <a:gd name="T18" fmla="*/ 5236 w 10984"/>
                  <a:gd name="T19" fmla="*/ 12082 h 8588"/>
                  <a:gd name="T20" fmla="*/ 5309 w 10984"/>
                  <a:gd name="T21" fmla="*/ 12148 h 8588"/>
                  <a:gd name="T22" fmla="*/ 5401 w 10984"/>
                  <a:gd name="T23" fmla="*/ 12211 h 8588"/>
                  <a:gd name="T24" fmla="*/ 5453 w 10984"/>
                  <a:gd name="T25" fmla="*/ 12241 h 8588"/>
                  <a:gd name="T26" fmla="*/ 5510 w 10984"/>
                  <a:gd name="T27" fmla="*/ 12269 h 8588"/>
                  <a:gd name="T28" fmla="*/ 5933 w 10984"/>
                  <a:gd name="T29" fmla="*/ 12467 h 8588"/>
                  <a:gd name="T30" fmla="*/ 6337 w 10984"/>
                  <a:gd name="T31" fmla="*/ 12655 h 8588"/>
                  <a:gd name="T32" fmla="*/ 6393 w 10984"/>
                  <a:gd name="T33" fmla="*/ 12683 h 8588"/>
                  <a:gd name="T34" fmla="*/ 6446 w 10984"/>
                  <a:gd name="T35" fmla="*/ 12713 h 8588"/>
                  <a:gd name="T36" fmla="*/ 6537 w 10984"/>
                  <a:gd name="T37" fmla="*/ 12776 h 8588"/>
                  <a:gd name="T38" fmla="*/ 6610 w 10984"/>
                  <a:gd name="T39" fmla="*/ 12842 h 8588"/>
                  <a:gd name="T40" fmla="*/ 6665 w 10984"/>
                  <a:gd name="T41" fmla="*/ 12911 h 8588"/>
                  <a:gd name="T42" fmla="*/ 6701 w 10984"/>
                  <a:gd name="T43" fmla="*/ 12981 h 8588"/>
                  <a:gd name="T44" fmla="*/ 6718 w 10984"/>
                  <a:gd name="T45" fmla="*/ 13051 h 8588"/>
                  <a:gd name="T46" fmla="*/ 6719 w 10984"/>
                  <a:gd name="T47" fmla="*/ 13086 h 8588"/>
                  <a:gd name="T48" fmla="*/ 6715 w 10984"/>
                  <a:gd name="T49" fmla="*/ 13120 h 8588"/>
                  <a:gd name="T50" fmla="*/ 6691 w 10984"/>
                  <a:gd name="T51" fmla="*/ 13185 h 8588"/>
                  <a:gd name="T52" fmla="*/ 6646 w 10984"/>
                  <a:gd name="T53" fmla="*/ 13246 h 8588"/>
                  <a:gd name="T54" fmla="*/ 6580 w 10984"/>
                  <a:gd name="T55" fmla="*/ 13302 h 8588"/>
                  <a:gd name="T56" fmla="*/ 2316 w 10984"/>
                  <a:gd name="T57" fmla="*/ 16200 h 8588"/>
                  <a:gd name="T58" fmla="*/ 2231 w 10984"/>
                  <a:gd name="T59" fmla="*/ 16247 h 8588"/>
                  <a:gd name="T60" fmla="*/ 2133 w 10984"/>
                  <a:gd name="T61" fmla="*/ 16283 h 8588"/>
                  <a:gd name="T62" fmla="*/ 2023 w 10984"/>
                  <a:gd name="T63" fmla="*/ 16308 h 8588"/>
                  <a:gd name="T64" fmla="*/ 1904 w 10984"/>
                  <a:gd name="T65" fmla="*/ 16323 h 8588"/>
                  <a:gd name="T66" fmla="*/ 1842 w 10984"/>
                  <a:gd name="T67" fmla="*/ 16326 h 8588"/>
                  <a:gd name="T68" fmla="*/ 1779 w 10984"/>
                  <a:gd name="T69" fmla="*/ 16326 h 8588"/>
                  <a:gd name="T70" fmla="*/ 1715 w 10984"/>
                  <a:gd name="T71" fmla="*/ 16324 h 8588"/>
                  <a:gd name="T72" fmla="*/ 1650 w 10984"/>
                  <a:gd name="T73" fmla="*/ 16320 h 8588"/>
                  <a:gd name="T74" fmla="*/ 1585 w 10984"/>
                  <a:gd name="T75" fmla="*/ 16312 h 8588"/>
                  <a:gd name="T76" fmla="*/ 1520 w 10984"/>
                  <a:gd name="T77" fmla="*/ 16302 h 8588"/>
                  <a:gd name="T78" fmla="*/ 1454 w 10984"/>
                  <a:gd name="T79" fmla="*/ 16289 h 8588"/>
                  <a:gd name="T80" fmla="*/ 1390 w 10984"/>
                  <a:gd name="T81" fmla="*/ 16274 h 8588"/>
                  <a:gd name="T82" fmla="*/ 1326 w 10984"/>
                  <a:gd name="T83" fmla="*/ 16256 h 8588"/>
                  <a:gd name="T84" fmla="*/ 1263 w 10984"/>
                  <a:gd name="T85" fmla="*/ 16235 h 8588"/>
                  <a:gd name="T86" fmla="*/ 1202 w 10984"/>
                  <a:gd name="T87" fmla="*/ 16212 h 8588"/>
                  <a:gd name="T88" fmla="*/ 1142 w 10984"/>
                  <a:gd name="T89" fmla="*/ 16186 h 8588"/>
                  <a:gd name="T90" fmla="*/ 0 w 10984"/>
                  <a:gd name="T91" fmla="*/ 15653 h 85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0984"/>
                  <a:gd name="T139" fmla="*/ 0 h 8588"/>
                  <a:gd name="T140" fmla="*/ 10984 w 10984"/>
                  <a:gd name="T141" fmla="*/ 8588 h 85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0984" h="8588">
                    <a:moveTo>
                      <a:pt x="10984" y="0"/>
                    </a:moveTo>
                    <a:lnTo>
                      <a:pt x="5267" y="3884"/>
                    </a:lnTo>
                    <a:lnTo>
                      <a:pt x="5200" y="3940"/>
                    </a:lnTo>
                    <a:lnTo>
                      <a:pt x="5156" y="4001"/>
                    </a:lnTo>
                    <a:lnTo>
                      <a:pt x="5132" y="4067"/>
                    </a:lnTo>
                    <a:lnTo>
                      <a:pt x="5128" y="4100"/>
                    </a:lnTo>
                    <a:lnTo>
                      <a:pt x="5128" y="4135"/>
                    </a:lnTo>
                    <a:lnTo>
                      <a:pt x="5145" y="4205"/>
                    </a:lnTo>
                    <a:lnTo>
                      <a:pt x="5181" y="4275"/>
                    </a:lnTo>
                    <a:lnTo>
                      <a:pt x="5236" y="4344"/>
                    </a:lnTo>
                    <a:lnTo>
                      <a:pt x="5309" y="4410"/>
                    </a:lnTo>
                    <a:lnTo>
                      <a:pt x="5401" y="4473"/>
                    </a:lnTo>
                    <a:lnTo>
                      <a:pt x="5453" y="4503"/>
                    </a:lnTo>
                    <a:lnTo>
                      <a:pt x="5510" y="4531"/>
                    </a:lnTo>
                    <a:lnTo>
                      <a:pt x="5933" y="4729"/>
                    </a:lnTo>
                    <a:lnTo>
                      <a:pt x="6337" y="4917"/>
                    </a:lnTo>
                    <a:lnTo>
                      <a:pt x="6393" y="4945"/>
                    </a:lnTo>
                    <a:lnTo>
                      <a:pt x="6446" y="4975"/>
                    </a:lnTo>
                    <a:lnTo>
                      <a:pt x="6537" y="5038"/>
                    </a:lnTo>
                    <a:lnTo>
                      <a:pt x="6610" y="5104"/>
                    </a:lnTo>
                    <a:lnTo>
                      <a:pt x="6665" y="5173"/>
                    </a:lnTo>
                    <a:lnTo>
                      <a:pt x="6701" y="5243"/>
                    </a:lnTo>
                    <a:lnTo>
                      <a:pt x="6718" y="5313"/>
                    </a:lnTo>
                    <a:lnTo>
                      <a:pt x="6719" y="5348"/>
                    </a:lnTo>
                    <a:lnTo>
                      <a:pt x="6715" y="5382"/>
                    </a:lnTo>
                    <a:lnTo>
                      <a:pt x="6691" y="5447"/>
                    </a:lnTo>
                    <a:lnTo>
                      <a:pt x="6646" y="5508"/>
                    </a:lnTo>
                    <a:lnTo>
                      <a:pt x="6580" y="5564"/>
                    </a:lnTo>
                    <a:lnTo>
                      <a:pt x="2316" y="8462"/>
                    </a:lnTo>
                    <a:lnTo>
                      <a:pt x="2231" y="8509"/>
                    </a:lnTo>
                    <a:lnTo>
                      <a:pt x="2133" y="8545"/>
                    </a:lnTo>
                    <a:lnTo>
                      <a:pt x="2023" y="8570"/>
                    </a:lnTo>
                    <a:lnTo>
                      <a:pt x="1904" y="8585"/>
                    </a:lnTo>
                    <a:lnTo>
                      <a:pt x="1842" y="8588"/>
                    </a:lnTo>
                    <a:lnTo>
                      <a:pt x="1779" y="8588"/>
                    </a:lnTo>
                    <a:lnTo>
                      <a:pt x="1715" y="8586"/>
                    </a:lnTo>
                    <a:lnTo>
                      <a:pt x="1650" y="8582"/>
                    </a:lnTo>
                    <a:lnTo>
                      <a:pt x="1585" y="8574"/>
                    </a:lnTo>
                    <a:lnTo>
                      <a:pt x="1520" y="8564"/>
                    </a:lnTo>
                    <a:lnTo>
                      <a:pt x="1454" y="8551"/>
                    </a:lnTo>
                    <a:lnTo>
                      <a:pt x="1390" y="8536"/>
                    </a:lnTo>
                    <a:lnTo>
                      <a:pt x="1326" y="8518"/>
                    </a:lnTo>
                    <a:lnTo>
                      <a:pt x="1263" y="8497"/>
                    </a:lnTo>
                    <a:lnTo>
                      <a:pt x="1202" y="8474"/>
                    </a:lnTo>
                    <a:lnTo>
                      <a:pt x="1142" y="8448"/>
                    </a:lnTo>
                    <a:lnTo>
                      <a:pt x="0" y="7915"/>
                    </a:lnTo>
                  </a:path>
                </a:pathLst>
              </a:custGeom>
              <a:noFill/>
              <a:ln w="12700">
                <a:solidFill>
                  <a:srgbClr val="FFFFFF"/>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nvGrpSpPr>
            <p:cNvPr id="10255" name="Group 39">
              <a:extLst>
                <a:ext uri="{FF2B5EF4-FFF2-40B4-BE49-F238E27FC236}">
                  <a16:creationId xmlns:a16="http://schemas.microsoft.com/office/drawing/2014/main" xmlns="" id="{2C4874FB-E64B-C8FF-EA69-5A2D986D3B6A}"/>
                </a:ext>
              </a:extLst>
            </p:cNvPr>
            <p:cNvGrpSpPr>
              <a:grpSpLocks/>
            </p:cNvGrpSpPr>
            <p:nvPr/>
          </p:nvGrpSpPr>
          <p:grpSpPr bwMode="auto">
            <a:xfrm>
              <a:off x="493" y="7952"/>
              <a:ext cx="7907" cy="7649"/>
              <a:chOff x="363" y="8297"/>
              <a:chExt cx="8868" cy="8155"/>
            </a:xfrm>
          </p:grpSpPr>
          <p:sp>
            <p:nvSpPr>
              <p:cNvPr id="10256" name="Freeform 40">
                <a:extLst>
                  <a:ext uri="{FF2B5EF4-FFF2-40B4-BE49-F238E27FC236}">
                    <a16:creationId xmlns:a16="http://schemas.microsoft.com/office/drawing/2014/main" xmlns="" id="{AE0D5DA8-F34E-E873-D3CE-422120CA52D8}"/>
                  </a:ext>
                </a:extLst>
              </p:cNvPr>
              <p:cNvSpPr>
                <a:spLocks/>
              </p:cNvSpPr>
              <p:nvPr/>
            </p:nvSpPr>
            <p:spPr bwMode="auto">
              <a:xfrm>
                <a:off x="363" y="8297"/>
                <a:ext cx="8868" cy="8155"/>
              </a:xfrm>
              <a:custGeom>
                <a:avLst/>
                <a:gdLst>
                  <a:gd name="T0" fmla="*/ 8682 w 8868"/>
                  <a:gd name="T1" fmla="*/ 8424 h 8155"/>
                  <a:gd name="T2" fmla="*/ 8300 w 8868"/>
                  <a:gd name="T3" fmla="*/ 8683 h 8155"/>
                  <a:gd name="T4" fmla="*/ 7917 w 8868"/>
                  <a:gd name="T5" fmla="*/ 8944 h 8155"/>
                  <a:gd name="T6" fmla="*/ 7544 w 8868"/>
                  <a:gd name="T7" fmla="*/ 9198 h 8155"/>
                  <a:gd name="T8" fmla="*/ 7191 w 8868"/>
                  <a:gd name="T9" fmla="*/ 9437 h 8155"/>
                  <a:gd name="T10" fmla="*/ 6869 w 8868"/>
                  <a:gd name="T11" fmla="*/ 9656 h 8155"/>
                  <a:gd name="T12" fmla="*/ 6590 w 8868"/>
                  <a:gd name="T13" fmla="*/ 9846 h 8155"/>
                  <a:gd name="T14" fmla="*/ 6364 w 8868"/>
                  <a:gd name="T15" fmla="*/ 9999 h 8155"/>
                  <a:gd name="T16" fmla="*/ 6203 w 8868"/>
                  <a:gd name="T17" fmla="*/ 10109 h 8155"/>
                  <a:gd name="T18" fmla="*/ 6101 w 8868"/>
                  <a:gd name="T19" fmla="*/ 10178 h 8155"/>
                  <a:gd name="T20" fmla="*/ 6034 w 8868"/>
                  <a:gd name="T21" fmla="*/ 10224 h 8155"/>
                  <a:gd name="T22" fmla="*/ 5914 w 8868"/>
                  <a:gd name="T23" fmla="*/ 10306 h 8155"/>
                  <a:gd name="T24" fmla="*/ 5784 w 8868"/>
                  <a:gd name="T25" fmla="*/ 10395 h 8155"/>
                  <a:gd name="T26" fmla="*/ 5671 w 8868"/>
                  <a:gd name="T27" fmla="*/ 10471 h 8155"/>
                  <a:gd name="T28" fmla="*/ 5623 w 8868"/>
                  <a:gd name="T29" fmla="*/ 10507 h 8155"/>
                  <a:gd name="T30" fmla="*/ 5533 w 8868"/>
                  <a:gd name="T31" fmla="*/ 10629 h 8155"/>
                  <a:gd name="T32" fmla="*/ 5520 w 8868"/>
                  <a:gd name="T33" fmla="*/ 10730 h 8155"/>
                  <a:gd name="T34" fmla="*/ 5573 w 8868"/>
                  <a:gd name="T35" fmla="*/ 10870 h 8155"/>
                  <a:gd name="T36" fmla="*/ 5701 w 8868"/>
                  <a:gd name="T37" fmla="*/ 11006 h 8155"/>
                  <a:gd name="T38" fmla="*/ 5902 w 8868"/>
                  <a:gd name="T39" fmla="*/ 11126 h 8155"/>
                  <a:gd name="T40" fmla="*/ 6044 w 8868"/>
                  <a:gd name="T41" fmla="*/ 11193 h 8155"/>
                  <a:gd name="T42" fmla="*/ 6244 w 8868"/>
                  <a:gd name="T43" fmla="*/ 11313 h 8155"/>
                  <a:gd name="T44" fmla="*/ 6372 w 8868"/>
                  <a:gd name="T45" fmla="*/ 11449 h 8155"/>
                  <a:gd name="T46" fmla="*/ 6425 w 8868"/>
                  <a:gd name="T47" fmla="*/ 11589 h 8155"/>
                  <a:gd name="T48" fmla="*/ 6421 w 8868"/>
                  <a:gd name="T49" fmla="*/ 11657 h 8155"/>
                  <a:gd name="T50" fmla="*/ 6353 w 8868"/>
                  <a:gd name="T51" fmla="*/ 11783 h 8155"/>
                  <a:gd name="T52" fmla="*/ 6116 w 8868"/>
                  <a:gd name="T53" fmla="*/ 11955 h 8155"/>
                  <a:gd name="T54" fmla="*/ 5957 w 8868"/>
                  <a:gd name="T55" fmla="*/ 12077 h 8155"/>
                  <a:gd name="T56" fmla="*/ 5888 w 8868"/>
                  <a:gd name="T57" fmla="*/ 12204 h 8155"/>
                  <a:gd name="T58" fmla="*/ 5885 w 8868"/>
                  <a:gd name="T59" fmla="*/ 12272 h 8155"/>
                  <a:gd name="T60" fmla="*/ 5938 w 8868"/>
                  <a:gd name="T61" fmla="*/ 12412 h 8155"/>
                  <a:gd name="T62" fmla="*/ 6066 w 8868"/>
                  <a:gd name="T63" fmla="*/ 12548 h 8155"/>
                  <a:gd name="T64" fmla="*/ 6210 w 8868"/>
                  <a:gd name="T65" fmla="*/ 12640 h 8155"/>
                  <a:gd name="T66" fmla="*/ 6417 w 8868"/>
                  <a:gd name="T67" fmla="*/ 12738 h 8155"/>
                  <a:gd name="T68" fmla="*/ 6563 w 8868"/>
                  <a:gd name="T69" fmla="*/ 12809 h 8155"/>
                  <a:gd name="T70" fmla="*/ 6707 w 8868"/>
                  <a:gd name="T71" fmla="*/ 12901 h 8155"/>
                  <a:gd name="T72" fmla="*/ 6835 w 8868"/>
                  <a:gd name="T73" fmla="*/ 13037 h 8155"/>
                  <a:gd name="T74" fmla="*/ 6888 w 8868"/>
                  <a:gd name="T75" fmla="*/ 13177 h 8155"/>
                  <a:gd name="T76" fmla="*/ 6884 w 8868"/>
                  <a:gd name="T77" fmla="*/ 13245 h 8155"/>
                  <a:gd name="T78" fmla="*/ 6816 w 8868"/>
                  <a:gd name="T79" fmla="*/ 13372 h 8155"/>
                  <a:gd name="T80" fmla="*/ 2486 w 8868"/>
                  <a:gd name="T81" fmla="*/ 16325 h 8155"/>
                  <a:gd name="T82" fmla="*/ 2303 w 8868"/>
                  <a:gd name="T83" fmla="*/ 16408 h 8155"/>
                  <a:gd name="T84" fmla="*/ 2074 w 8868"/>
                  <a:gd name="T85" fmla="*/ 16448 h 8155"/>
                  <a:gd name="T86" fmla="*/ 1949 w 8868"/>
                  <a:gd name="T87" fmla="*/ 16452 h 8155"/>
                  <a:gd name="T88" fmla="*/ 1820 w 8868"/>
                  <a:gd name="T89" fmla="*/ 16445 h 8155"/>
                  <a:gd name="T90" fmla="*/ 1690 w 8868"/>
                  <a:gd name="T91" fmla="*/ 16428 h 8155"/>
                  <a:gd name="T92" fmla="*/ 1560 w 8868"/>
                  <a:gd name="T93" fmla="*/ 16399 h 8155"/>
                  <a:gd name="T94" fmla="*/ 1433 w 8868"/>
                  <a:gd name="T95" fmla="*/ 16361 h 8155"/>
                  <a:gd name="T96" fmla="*/ 1312 w 8868"/>
                  <a:gd name="T97" fmla="*/ 16311 h 815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868"/>
                  <a:gd name="T148" fmla="*/ 0 h 8155"/>
                  <a:gd name="T149" fmla="*/ 8868 w 8868"/>
                  <a:gd name="T150" fmla="*/ 8155 h 815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868" h="8155">
                    <a:moveTo>
                      <a:pt x="8868" y="0"/>
                    </a:moveTo>
                    <a:lnTo>
                      <a:pt x="8682" y="127"/>
                    </a:lnTo>
                    <a:lnTo>
                      <a:pt x="8492" y="256"/>
                    </a:lnTo>
                    <a:lnTo>
                      <a:pt x="8300" y="386"/>
                    </a:lnTo>
                    <a:lnTo>
                      <a:pt x="8108" y="517"/>
                    </a:lnTo>
                    <a:lnTo>
                      <a:pt x="7917" y="647"/>
                    </a:lnTo>
                    <a:lnTo>
                      <a:pt x="7729" y="775"/>
                    </a:lnTo>
                    <a:lnTo>
                      <a:pt x="7544" y="901"/>
                    </a:lnTo>
                    <a:lnTo>
                      <a:pt x="7364" y="1023"/>
                    </a:lnTo>
                    <a:lnTo>
                      <a:pt x="7191" y="1140"/>
                    </a:lnTo>
                    <a:lnTo>
                      <a:pt x="7025" y="1253"/>
                    </a:lnTo>
                    <a:lnTo>
                      <a:pt x="6869" y="1359"/>
                    </a:lnTo>
                    <a:lnTo>
                      <a:pt x="6724" y="1458"/>
                    </a:lnTo>
                    <a:lnTo>
                      <a:pt x="6590" y="1549"/>
                    </a:lnTo>
                    <a:lnTo>
                      <a:pt x="6470" y="1631"/>
                    </a:lnTo>
                    <a:lnTo>
                      <a:pt x="6364" y="1702"/>
                    </a:lnTo>
                    <a:lnTo>
                      <a:pt x="6275" y="1763"/>
                    </a:lnTo>
                    <a:lnTo>
                      <a:pt x="6203" y="1812"/>
                    </a:lnTo>
                    <a:lnTo>
                      <a:pt x="6150" y="1848"/>
                    </a:lnTo>
                    <a:lnTo>
                      <a:pt x="6101" y="1881"/>
                    </a:lnTo>
                    <a:lnTo>
                      <a:pt x="6092" y="1888"/>
                    </a:lnTo>
                    <a:lnTo>
                      <a:pt x="6034" y="1927"/>
                    </a:lnTo>
                    <a:lnTo>
                      <a:pt x="5978" y="1965"/>
                    </a:lnTo>
                    <a:lnTo>
                      <a:pt x="5914" y="2009"/>
                    </a:lnTo>
                    <a:lnTo>
                      <a:pt x="5847" y="2054"/>
                    </a:lnTo>
                    <a:lnTo>
                      <a:pt x="5784" y="2098"/>
                    </a:lnTo>
                    <a:lnTo>
                      <a:pt x="5728" y="2136"/>
                    </a:lnTo>
                    <a:lnTo>
                      <a:pt x="5671" y="2174"/>
                    </a:lnTo>
                    <a:lnTo>
                      <a:pt x="5658" y="2183"/>
                    </a:lnTo>
                    <a:lnTo>
                      <a:pt x="5623" y="2210"/>
                    </a:lnTo>
                    <a:lnTo>
                      <a:pt x="5567" y="2268"/>
                    </a:lnTo>
                    <a:lnTo>
                      <a:pt x="5533" y="2332"/>
                    </a:lnTo>
                    <a:lnTo>
                      <a:pt x="5520" y="2399"/>
                    </a:lnTo>
                    <a:lnTo>
                      <a:pt x="5520" y="2433"/>
                    </a:lnTo>
                    <a:lnTo>
                      <a:pt x="5537" y="2503"/>
                    </a:lnTo>
                    <a:lnTo>
                      <a:pt x="5573" y="2573"/>
                    </a:lnTo>
                    <a:lnTo>
                      <a:pt x="5628" y="2642"/>
                    </a:lnTo>
                    <a:lnTo>
                      <a:pt x="5701" y="2709"/>
                    </a:lnTo>
                    <a:lnTo>
                      <a:pt x="5793" y="2772"/>
                    </a:lnTo>
                    <a:lnTo>
                      <a:pt x="5902" y="2829"/>
                    </a:lnTo>
                    <a:lnTo>
                      <a:pt x="5960" y="2856"/>
                    </a:lnTo>
                    <a:lnTo>
                      <a:pt x="6044" y="2896"/>
                    </a:lnTo>
                    <a:lnTo>
                      <a:pt x="6100" y="2924"/>
                    </a:lnTo>
                    <a:lnTo>
                      <a:pt x="6244" y="3016"/>
                    </a:lnTo>
                    <a:lnTo>
                      <a:pt x="6317" y="3083"/>
                    </a:lnTo>
                    <a:lnTo>
                      <a:pt x="6372" y="3152"/>
                    </a:lnTo>
                    <a:lnTo>
                      <a:pt x="6408" y="3222"/>
                    </a:lnTo>
                    <a:lnTo>
                      <a:pt x="6425" y="3292"/>
                    </a:lnTo>
                    <a:lnTo>
                      <a:pt x="6426" y="3326"/>
                    </a:lnTo>
                    <a:lnTo>
                      <a:pt x="6421" y="3360"/>
                    </a:lnTo>
                    <a:lnTo>
                      <a:pt x="6398" y="3425"/>
                    </a:lnTo>
                    <a:lnTo>
                      <a:pt x="6353" y="3486"/>
                    </a:lnTo>
                    <a:lnTo>
                      <a:pt x="6287" y="3542"/>
                    </a:lnTo>
                    <a:lnTo>
                      <a:pt x="6116" y="3658"/>
                    </a:lnTo>
                    <a:lnTo>
                      <a:pt x="6023" y="3725"/>
                    </a:lnTo>
                    <a:lnTo>
                      <a:pt x="5957" y="3780"/>
                    </a:lnTo>
                    <a:lnTo>
                      <a:pt x="5912" y="3842"/>
                    </a:lnTo>
                    <a:lnTo>
                      <a:pt x="5888" y="3907"/>
                    </a:lnTo>
                    <a:lnTo>
                      <a:pt x="5884" y="3941"/>
                    </a:lnTo>
                    <a:lnTo>
                      <a:pt x="5885" y="3975"/>
                    </a:lnTo>
                    <a:lnTo>
                      <a:pt x="5902" y="4045"/>
                    </a:lnTo>
                    <a:lnTo>
                      <a:pt x="5938" y="4115"/>
                    </a:lnTo>
                    <a:lnTo>
                      <a:pt x="5993" y="4184"/>
                    </a:lnTo>
                    <a:lnTo>
                      <a:pt x="6066" y="4251"/>
                    </a:lnTo>
                    <a:lnTo>
                      <a:pt x="6157" y="4314"/>
                    </a:lnTo>
                    <a:lnTo>
                      <a:pt x="6210" y="4343"/>
                    </a:lnTo>
                    <a:lnTo>
                      <a:pt x="6266" y="4371"/>
                    </a:lnTo>
                    <a:lnTo>
                      <a:pt x="6417" y="4441"/>
                    </a:lnTo>
                    <a:lnTo>
                      <a:pt x="6507" y="4484"/>
                    </a:lnTo>
                    <a:lnTo>
                      <a:pt x="6563" y="4512"/>
                    </a:lnTo>
                    <a:lnTo>
                      <a:pt x="6615" y="4542"/>
                    </a:lnTo>
                    <a:lnTo>
                      <a:pt x="6707" y="4604"/>
                    </a:lnTo>
                    <a:lnTo>
                      <a:pt x="6780" y="4671"/>
                    </a:lnTo>
                    <a:lnTo>
                      <a:pt x="6835" y="4740"/>
                    </a:lnTo>
                    <a:lnTo>
                      <a:pt x="6871" y="4810"/>
                    </a:lnTo>
                    <a:lnTo>
                      <a:pt x="6888" y="4880"/>
                    </a:lnTo>
                    <a:lnTo>
                      <a:pt x="6889" y="4914"/>
                    </a:lnTo>
                    <a:lnTo>
                      <a:pt x="6884" y="4948"/>
                    </a:lnTo>
                    <a:lnTo>
                      <a:pt x="6861" y="5013"/>
                    </a:lnTo>
                    <a:lnTo>
                      <a:pt x="6816" y="5075"/>
                    </a:lnTo>
                    <a:lnTo>
                      <a:pt x="6750" y="5130"/>
                    </a:lnTo>
                    <a:lnTo>
                      <a:pt x="2486" y="8028"/>
                    </a:lnTo>
                    <a:lnTo>
                      <a:pt x="2401" y="8075"/>
                    </a:lnTo>
                    <a:lnTo>
                      <a:pt x="2303" y="8111"/>
                    </a:lnTo>
                    <a:lnTo>
                      <a:pt x="2193" y="8137"/>
                    </a:lnTo>
                    <a:lnTo>
                      <a:pt x="2074" y="8151"/>
                    </a:lnTo>
                    <a:lnTo>
                      <a:pt x="2012" y="8154"/>
                    </a:lnTo>
                    <a:lnTo>
                      <a:pt x="1949" y="8155"/>
                    </a:lnTo>
                    <a:lnTo>
                      <a:pt x="1885" y="8153"/>
                    </a:lnTo>
                    <a:lnTo>
                      <a:pt x="1820" y="8148"/>
                    </a:lnTo>
                    <a:lnTo>
                      <a:pt x="1755" y="8141"/>
                    </a:lnTo>
                    <a:lnTo>
                      <a:pt x="1690" y="8131"/>
                    </a:lnTo>
                    <a:lnTo>
                      <a:pt x="1624" y="8118"/>
                    </a:lnTo>
                    <a:lnTo>
                      <a:pt x="1560" y="8102"/>
                    </a:lnTo>
                    <a:lnTo>
                      <a:pt x="1496" y="8084"/>
                    </a:lnTo>
                    <a:lnTo>
                      <a:pt x="1433" y="8064"/>
                    </a:lnTo>
                    <a:lnTo>
                      <a:pt x="1372" y="8040"/>
                    </a:lnTo>
                    <a:lnTo>
                      <a:pt x="1312" y="8014"/>
                    </a:lnTo>
                    <a:lnTo>
                      <a:pt x="0" y="7402"/>
                    </a:lnTo>
                  </a:path>
                </a:pathLst>
              </a:custGeom>
              <a:noFill/>
              <a:ln w="127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fr-FR"/>
              </a:p>
            </p:txBody>
          </p:sp>
        </p:grpSp>
      </p:grpSp>
      <p:grpSp>
        <p:nvGrpSpPr>
          <p:cNvPr id="10244" name="Group 41">
            <a:extLst>
              <a:ext uri="{FF2B5EF4-FFF2-40B4-BE49-F238E27FC236}">
                <a16:creationId xmlns:a16="http://schemas.microsoft.com/office/drawing/2014/main" xmlns="" id="{B20E4778-1E2B-8FBA-306A-16AB10CDCBE4}"/>
              </a:ext>
            </a:extLst>
          </p:cNvPr>
          <p:cNvGrpSpPr>
            <a:grpSpLocks/>
          </p:cNvGrpSpPr>
          <p:nvPr/>
        </p:nvGrpSpPr>
        <p:grpSpPr bwMode="auto">
          <a:xfrm>
            <a:off x="5724525" y="11113"/>
            <a:ext cx="3332163" cy="2913062"/>
            <a:chOff x="6379" y="661"/>
            <a:chExt cx="6522" cy="7564"/>
          </a:xfrm>
        </p:grpSpPr>
        <p:sp>
          <p:nvSpPr>
            <p:cNvPr id="10251" name="Freeform 42">
              <a:extLst>
                <a:ext uri="{FF2B5EF4-FFF2-40B4-BE49-F238E27FC236}">
                  <a16:creationId xmlns:a16="http://schemas.microsoft.com/office/drawing/2014/main" xmlns="" id="{5A96941E-C1A1-25BA-160E-AB3492E52451}"/>
                </a:ext>
              </a:extLst>
            </p:cNvPr>
            <p:cNvSpPr>
              <a:spLocks/>
            </p:cNvSpPr>
            <p:nvPr/>
          </p:nvSpPr>
          <p:spPr bwMode="auto">
            <a:xfrm>
              <a:off x="6379" y="661"/>
              <a:ext cx="6522" cy="7564"/>
            </a:xfrm>
            <a:custGeom>
              <a:avLst/>
              <a:gdLst>
                <a:gd name="T0" fmla="*/ 477 w 6522"/>
                <a:gd name="T1" fmla="*/ 273 h 7827"/>
                <a:gd name="T2" fmla="*/ 222 w 6522"/>
                <a:gd name="T3" fmla="*/ 810 h 7827"/>
                <a:gd name="T4" fmla="*/ 59 w 6522"/>
                <a:gd name="T5" fmla="*/ 1394 h 7827"/>
                <a:gd name="T6" fmla="*/ 1 w 6522"/>
                <a:gd name="T7" fmla="*/ 1905 h 7827"/>
                <a:gd name="T8" fmla="*/ 18 w 6522"/>
                <a:gd name="T9" fmla="*/ 2407 h 7827"/>
                <a:gd name="T10" fmla="*/ 106 w 6522"/>
                <a:gd name="T11" fmla="*/ 2894 h 7827"/>
                <a:gd name="T12" fmla="*/ 261 w 6522"/>
                <a:gd name="T13" fmla="*/ 3361 h 7827"/>
                <a:gd name="T14" fmla="*/ 479 w 6522"/>
                <a:gd name="T15" fmla="*/ 3802 h 7827"/>
                <a:gd name="T16" fmla="*/ 756 w 6522"/>
                <a:gd name="T17" fmla="*/ 4212 h 7827"/>
                <a:gd name="T18" fmla="*/ 1088 w 6522"/>
                <a:gd name="T19" fmla="*/ 4586 h 7827"/>
                <a:gd name="T20" fmla="*/ 1470 w 6522"/>
                <a:gd name="T21" fmla="*/ 4916 h 7827"/>
                <a:gd name="T22" fmla="*/ 1899 w 6522"/>
                <a:gd name="T23" fmla="*/ 5200 h 7827"/>
                <a:gd name="T24" fmla="*/ 2370 w 6522"/>
                <a:gd name="T25" fmla="*/ 5431 h 7827"/>
                <a:gd name="T26" fmla="*/ 2296 w 6522"/>
                <a:gd name="T27" fmla="*/ 5539 h 7827"/>
                <a:gd name="T28" fmla="*/ 2232 w 6522"/>
                <a:gd name="T29" fmla="*/ 5652 h 7827"/>
                <a:gd name="T30" fmla="*/ 2177 w 6522"/>
                <a:gd name="T31" fmla="*/ 5768 h 7827"/>
                <a:gd name="T32" fmla="*/ 2135 w 6522"/>
                <a:gd name="T33" fmla="*/ 5889 h 7827"/>
                <a:gd name="T34" fmla="*/ 2106 w 6522"/>
                <a:gd name="T35" fmla="*/ 6014 h 7827"/>
                <a:gd name="T36" fmla="*/ 2091 w 6522"/>
                <a:gd name="T37" fmla="*/ 6140 h 7827"/>
                <a:gd name="T38" fmla="*/ 2092 w 6522"/>
                <a:gd name="T39" fmla="*/ 6270 h 7827"/>
                <a:gd name="T40" fmla="*/ 2111 w 6522"/>
                <a:gd name="T41" fmla="*/ 6404 h 7827"/>
                <a:gd name="T42" fmla="*/ 2148 w 6522"/>
                <a:gd name="T43" fmla="*/ 6539 h 7827"/>
                <a:gd name="T44" fmla="*/ 2205 w 6522"/>
                <a:gd name="T45" fmla="*/ 6676 h 7827"/>
                <a:gd name="T46" fmla="*/ 2285 w 6522"/>
                <a:gd name="T47" fmla="*/ 6807 h 7827"/>
                <a:gd name="T48" fmla="*/ 2398 w 6522"/>
                <a:gd name="T49" fmla="*/ 6951 h 7827"/>
                <a:gd name="T50" fmla="*/ 2527 w 6522"/>
                <a:gd name="T51" fmla="*/ 7092 h 7827"/>
                <a:gd name="T52" fmla="*/ 2656 w 6522"/>
                <a:gd name="T53" fmla="*/ 7217 h 7827"/>
                <a:gd name="T54" fmla="*/ 2769 w 6522"/>
                <a:gd name="T55" fmla="*/ 7310 h 7827"/>
                <a:gd name="T56" fmla="*/ 5542 w 6522"/>
                <a:gd name="T57" fmla="*/ 5549 h 7827"/>
                <a:gd name="T58" fmla="*/ 5822 w 6522"/>
                <a:gd name="T59" fmla="*/ 5370 h 7827"/>
                <a:gd name="T60" fmla="*/ 6315 w 6522"/>
                <a:gd name="T61" fmla="*/ 5047 h 7827"/>
                <a:gd name="T62" fmla="*/ 6522 w 6522"/>
                <a:gd name="T63" fmla="*/ 4897 h 7827"/>
                <a:gd name="T64" fmla="*/ 652 w 6522"/>
                <a:gd name="T65" fmla="*/ 0 h 782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22"/>
                <a:gd name="T100" fmla="*/ 0 h 7827"/>
                <a:gd name="T101" fmla="*/ 6522 w 6522"/>
                <a:gd name="T102" fmla="*/ 7827 h 782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22" h="7827">
                  <a:moveTo>
                    <a:pt x="652" y="0"/>
                  </a:moveTo>
                  <a:lnTo>
                    <a:pt x="477" y="292"/>
                  </a:lnTo>
                  <a:lnTo>
                    <a:pt x="339" y="573"/>
                  </a:lnTo>
                  <a:lnTo>
                    <a:pt x="222" y="867"/>
                  </a:lnTo>
                  <a:lnTo>
                    <a:pt x="128" y="1174"/>
                  </a:lnTo>
                  <a:lnTo>
                    <a:pt x="59" y="1492"/>
                  </a:lnTo>
                  <a:lnTo>
                    <a:pt x="20" y="1767"/>
                  </a:lnTo>
                  <a:lnTo>
                    <a:pt x="1" y="2040"/>
                  </a:lnTo>
                  <a:lnTo>
                    <a:pt x="0" y="2310"/>
                  </a:lnTo>
                  <a:lnTo>
                    <a:pt x="18" y="2578"/>
                  </a:lnTo>
                  <a:lnTo>
                    <a:pt x="53" y="2841"/>
                  </a:lnTo>
                  <a:lnTo>
                    <a:pt x="106" y="3099"/>
                  </a:lnTo>
                  <a:lnTo>
                    <a:pt x="175" y="3352"/>
                  </a:lnTo>
                  <a:lnTo>
                    <a:pt x="261" y="3599"/>
                  </a:lnTo>
                  <a:lnTo>
                    <a:pt x="362" y="3839"/>
                  </a:lnTo>
                  <a:lnTo>
                    <a:pt x="479" y="4071"/>
                  </a:lnTo>
                  <a:lnTo>
                    <a:pt x="610" y="4295"/>
                  </a:lnTo>
                  <a:lnTo>
                    <a:pt x="756" y="4510"/>
                  </a:lnTo>
                  <a:lnTo>
                    <a:pt x="915" y="4715"/>
                  </a:lnTo>
                  <a:lnTo>
                    <a:pt x="1088" y="4910"/>
                  </a:lnTo>
                  <a:lnTo>
                    <a:pt x="1273" y="5093"/>
                  </a:lnTo>
                  <a:lnTo>
                    <a:pt x="1470" y="5264"/>
                  </a:lnTo>
                  <a:lnTo>
                    <a:pt x="1679" y="5423"/>
                  </a:lnTo>
                  <a:lnTo>
                    <a:pt x="1899" y="5568"/>
                  </a:lnTo>
                  <a:lnTo>
                    <a:pt x="2129" y="5699"/>
                  </a:lnTo>
                  <a:lnTo>
                    <a:pt x="2370" y="5815"/>
                  </a:lnTo>
                  <a:lnTo>
                    <a:pt x="2332" y="5872"/>
                  </a:lnTo>
                  <a:lnTo>
                    <a:pt x="2296" y="5931"/>
                  </a:lnTo>
                  <a:lnTo>
                    <a:pt x="2263" y="5991"/>
                  </a:lnTo>
                  <a:lnTo>
                    <a:pt x="2232" y="6052"/>
                  </a:lnTo>
                  <a:lnTo>
                    <a:pt x="2203" y="6114"/>
                  </a:lnTo>
                  <a:lnTo>
                    <a:pt x="2177" y="6177"/>
                  </a:lnTo>
                  <a:lnTo>
                    <a:pt x="2155" y="6241"/>
                  </a:lnTo>
                  <a:lnTo>
                    <a:pt x="2135" y="6306"/>
                  </a:lnTo>
                  <a:lnTo>
                    <a:pt x="2119" y="6372"/>
                  </a:lnTo>
                  <a:lnTo>
                    <a:pt x="2106" y="6439"/>
                  </a:lnTo>
                  <a:lnTo>
                    <a:pt x="2096" y="6507"/>
                  </a:lnTo>
                  <a:lnTo>
                    <a:pt x="2091" y="6575"/>
                  </a:lnTo>
                  <a:lnTo>
                    <a:pt x="2089" y="6644"/>
                  </a:lnTo>
                  <a:lnTo>
                    <a:pt x="2092" y="6714"/>
                  </a:lnTo>
                  <a:lnTo>
                    <a:pt x="2099" y="6785"/>
                  </a:lnTo>
                  <a:lnTo>
                    <a:pt x="2111" y="6857"/>
                  </a:lnTo>
                  <a:lnTo>
                    <a:pt x="2127" y="6928"/>
                  </a:lnTo>
                  <a:lnTo>
                    <a:pt x="2148" y="7001"/>
                  </a:lnTo>
                  <a:lnTo>
                    <a:pt x="2174" y="7074"/>
                  </a:lnTo>
                  <a:lnTo>
                    <a:pt x="2205" y="7148"/>
                  </a:lnTo>
                  <a:lnTo>
                    <a:pt x="2240" y="7215"/>
                  </a:lnTo>
                  <a:lnTo>
                    <a:pt x="2285" y="7289"/>
                  </a:lnTo>
                  <a:lnTo>
                    <a:pt x="2339" y="7365"/>
                  </a:lnTo>
                  <a:lnTo>
                    <a:pt x="2398" y="7443"/>
                  </a:lnTo>
                  <a:lnTo>
                    <a:pt x="2461" y="7520"/>
                  </a:lnTo>
                  <a:lnTo>
                    <a:pt x="2527" y="7594"/>
                  </a:lnTo>
                  <a:lnTo>
                    <a:pt x="2592" y="7664"/>
                  </a:lnTo>
                  <a:lnTo>
                    <a:pt x="2656" y="7728"/>
                  </a:lnTo>
                  <a:lnTo>
                    <a:pt x="2715" y="7783"/>
                  </a:lnTo>
                  <a:lnTo>
                    <a:pt x="2769" y="7827"/>
                  </a:lnTo>
                  <a:lnTo>
                    <a:pt x="5167" y="6187"/>
                  </a:lnTo>
                  <a:lnTo>
                    <a:pt x="5542" y="5942"/>
                  </a:lnTo>
                  <a:lnTo>
                    <a:pt x="5658" y="5864"/>
                  </a:lnTo>
                  <a:lnTo>
                    <a:pt x="5822" y="5750"/>
                  </a:lnTo>
                  <a:lnTo>
                    <a:pt x="6186" y="5493"/>
                  </a:lnTo>
                  <a:lnTo>
                    <a:pt x="6315" y="5404"/>
                  </a:lnTo>
                  <a:lnTo>
                    <a:pt x="6441" y="5309"/>
                  </a:lnTo>
                  <a:lnTo>
                    <a:pt x="6522" y="5243"/>
                  </a:lnTo>
                  <a:lnTo>
                    <a:pt x="6522" y="0"/>
                  </a:lnTo>
                  <a:lnTo>
                    <a:pt x="652" y="0"/>
                  </a:lnTo>
                </a:path>
              </a:pathLst>
            </a:custGeom>
            <a:solidFill>
              <a:srgbClr val="00AACE"/>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fr-FR"/>
            </a:p>
          </p:txBody>
        </p:sp>
      </p:grpSp>
      <p:pic>
        <p:nvPicPr>
          <p:cNvPr id="10247" name="Picture 47" descr="þÿ">
            <a:extLst>
              <a:ext uri="{FF2B5EF4-FFF2-40B4-BE49-F238E27FC236}">
                <a16:creationId xmlns:a16="http://schemas.microsoft.com/office/drawing/2014/main" xmlns="" id="{FD7DD3D8-597F-28FA-7CB8-399F1FF3C713}"/>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967663" y="5362575"/>
            <a:ext cx="781050" cy="1141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Rectangle 20">
            <a:extLst>
              <a:ext uri="{FF2B5EF4-FFF2-40B4-BE49-F238E27FC236}">
                <a16:creationId xmlns:a16="http://schemas.microsoft.com/office/drawing/2014/main" xmlns="" id="{E8BA12C8-7E7D-2CA1-B563-52BE665F51EE}"/>
              </a:ext>
            </a:extLst>
          </p:cNvPr>
          <p:cNvSpPr/>
          <p:nvPr/>
        </p:nvSpPr>
        <p:spPr>
          <a:xfrm>
            <a:off x="179388" y="2027238"/>
            <a:ext cx="7705725" cy="4641850"/>
          </a:xfrm>
          <a:prstGeom prst="rect">
            <a:avLst/>
          </a:prstGeom>
          <a:solidFill>
            <a:srgbClr val="F0F5FA">
              <a:alpha val="50196"/>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fontAlgn="auto">
              <a:spcBef>
                <a:spcPts val="0"/>
              </a:spcBef>
              <a:spcAft>
                <a:spcPts val="0"/>
              </a:spcAft>
              <a:defRPr/>
            </a:pPr>
            <a:r>
              <a:rPr lang="fr-FR" sz="2000" dirty="0">
                <a:solidFill>
                  <a:schemeClr val="bg1"/>
                </a:solidFill>
                <a:latin typeface="Gill Sans MT" panose="020B0502020104020203" pitchFamily="34" charset="0"/>
              </a:rPr>
              <a:t>Eduquer nos licenciés contre les violences et les incivilités.</a:t>
            </a:r>
          </a:p>
          <a:p>
            <a:pPr marL="342900" indent="-342900" algn="just" fontAlgn="auto">
              <a:spcBef>
                <a:spcPts val="0"/>
              </a:spcBef>
              <a:spcAft>
                <a:spcPts val="0"/>
              </a:spcAft>
              <a:buFontTx/>
              <a:buChar char="-"/>
              <a:defRPr/>
            </a:pPr>
            <a:r>
              <a:rPr lang="fr-FR" sz="2000" dirty="0">
                <a:solidFill>
                  <a:schemeClr val="tx1"/>
                </a:solidFill>
                <a:latin typeface="Gill Sans MT" panose="020B0502020104020203" pitchFamily="34" charset="0"/>
              </a:rPr>
              <a:t>En faisant signer à tous nos </a:t>
            </a:r>
            <a:r>
              <a:rPr lang="fr-FR" sz="2000">
                <a:solidFill>
                  <a:schemeClr val="tx1"/>
                </a:solidFill>
                <a:latin typeface="Gill Sans MT" panose="020B0502020104020203" pitchFamily="34" charset="0"/>
              </a:rPr>
              <a:t>licenciés une </a:t>
            </a:r>
            <a:r>
              <a:rPr lang="fr-FR" sz="2000" dirty="0">
                <a:solidFill>
                  <a:schemeClr val="tx1"/>
                </a:solidFill>
                <a:latin typeface="Gill Sans MT" panose="020B0502020104020203" pitchFamily="34" charset="0"/>
              </a:rPr>
              <a:t>charte du sport et de l’éthique.</a:t>
            </a:r>
          </a:p>
          <a:p>
            <a:pPr marL="342900" indent="-342900" algn="just" fontAlgn="auto">
              <a:spcBef>
                <a:spcPts val="0"/>
              </a:spcBef>
              <a:spcAft>
                <a:spcPts val="0"/>
              </a:spcAft>
              <a:buFontTx/>
              <a:buChar char="-"/>
              <a:defRPr/>
            </a:pPr>
            <a:r>
              <a:rPr lang="fr-FR" sz="2000" dirty="0">
                <a:solidFill>
                  <a:schemeClr val="tx1"/>
                </a:solidFill>
                <a:latin typeface="Gill Sans MT" panose="020B0502020104020203" pitchFamily="34" charset="0"/>
              </a:rPr>
              <a:t>En proposant des contrats à nos élèves dans certaines activités </a:t>
            </a:r>
          </a:p>
          <a:p>
            <a:pPr marL="342900" indent="-342900" algn="just" fontAlgn="auto">
              <a:spcBef>
                <a:spcPts val="0"/>
              </a:spcBef>
              <a:spcAft>
                <a:spcPts val="0"/>
              </a:spcAft>
              <a:buFontTx/>
              <a:buChar char="-"/>
              <a:defRPr/>
            </a:pPr>
            <a:r>
              <a:rPr lang="fr-FR" sz="2000" dirty="0">
                <a:solidFill>
                  <a:schemeClr val="tx1"/>
                </a:solidFill>
                <a:latin typeface="Gill Sans MT" panose="020B0502020104020203" pitchFamily="34" charset="0"/>
              </a:rPr>
              <a:t>En formant nos élèves à l’arbitrage et à l’organisation de compétitions.</a:t>
            </a:r>
          </a:p>
          <a:p>
            <a:pPr marL="342900" indent="-342900" algn="just" fontAlgn="auto">
              <a:spcBef>
                <a:spcPts val="0"/>
              </a:spcBef>
              <a:spcAft>
                <a:spcPts val="0"/>
              </a:spcAft>
              <a:buFontTx/>
              <a:buChar char="-"/>
              <a:defRPr/>
            </a:pPr>
            <a:r>
              <a:rPr lang="fr-FR" sz="2000" dirty="0">
                <a:solidFill>
                  <a:schemeClr val="tx1"/>
                </a:solidFill>
                <a:latin typeface="Gill Sans MT" panose="020B0502020104020203" pitchFamily="34" charset="0"/>
              </a:rPr>
              <a:t>En intégrant sous conditions de respect des valeurs de notre AS certains élèves dans nos équipes si leur comportement au lycée et en cours est en adéquation avec l’attente des équipes éducatives. </a:t>
            </a:r>
          </a:p>
          <a:p>
            <a:pPr marL="342900" indent="-342900" algn="just" fontAlgn="auto">
              <a:spcBef>
                <a:spcPts val="0"/>
              </a:spcBef>
              <a:spcAft>
                <a:spcPts val="0"/>
              </a:spcAft>
              <a:defRPr/>
            </a:pPr>
            <a:endParaRPr lang="fr-FR" sz="2000" dirty="0">
              <a:solidFill>
                <a:schemeClr val="bg1"/>
              </a:solidFill>
              <a:latin typeface="Gill Sans MT" panose="020B0502020104020203" pitchFamily="34" charset="0"/>
            </a:endParaRPr>
          </a:p>
        </p:txBody>
      </p:sp>
      <p:sp>
        <p:nvSpPr>
          <p:cNvPr id="3" name="ZoneTexte 2">
            <a:extLst>
              <a:ext uri="{FF2B5EF4-FFF2-40B4-BE49-F238E27FC236}">
                <a16:creationId xmlns:a16="http://schemas.microsoft.com/office/drawing/2014/main" xmlns="" id="{D458C74D-BB4E-1B82-C65D-0009B5E9C731}"/>
              </a:ext>
            </a:extLst>
          </p:cNvPr>
          <p:cNvSpPr txBox="1"/>
          <p:nvPr/>
        </p:nvSpPr>
        <p:spPr>
          <a:xfrm>
            <a:off x="179388" y="854075"/>
            <a:ext cx="7826375" cy="1015663"/>
          </a:xfrm>
          <a:prstGeom prst="rect">
            <a:avLst/>
          </a:prstGeom>
          <a:noFill/>
          <a:ln w="28575">
            <a:solidFill>
              <a:srgbClr val="F0F5FA"/>
            </a:solidFill>
          </a:ln>
          <a:effectLst>
            <a:outerShdw blurRad="50800" dist="38100" dir="2700000" algn="tl" rotWithShape="0">
              <a:prstClr val="black">
                <a:alpha val="40000"/>
              </a:prstClr>
            </a:outerShdw>
          </a:effectLst>
        </p:spPr>
        <p:txBody>
          <a:bodyPr wrap="square" lIns="91440" tIns="45720" rIns="91440" bIns="45720" anchor="t">
            <a:spAutoFit/>
          </a:bodyPr>
          <a:lstStyle/>
          <a:p>
            <a:pPr fontAlgn="auto">
              <a:spcBef>
                <a:spcPts val="0"/>
              </a:spcBef>
              <a:spcAft>
                <a:spcPts val="0"/>
              </a:spcAft>
              <a:defRPr/>
            </a:pPr>
            <a:endParaRPr lang="fr-FR" sz="1200" dirty="0">
              <a:solidFill>
                <a:schemeClr val="bg1"/>
              </a:solidFill>
              <a:latin typeface="Gill Sans MT" panose="020B0502020104020203" pitchFamily="34" charset="0"/>
              <a:cs typeface="+mn-cs"/>
            </a:endParaRPr>
          </a:p>
          <a:p>
            <a:pPr fontAlgn="auto">
              <a:spcBef>
                <a:spcPts val="0"/>
              </a:spcBef>
              <a:spcAft>
                <a:spcPts val="0"/>
              </a:spcAft>
              <a:defRPr/>
            </a:pPr>
            <a:r>
              <a:rPr lang="fr-FR" sz="2400" b="1" dirty="0">
                <a:solidFill>
                  <a:schemeClr val="bg1"/>
                </a:solidFill>
                <a:latin typeface="Gill Sans MT"/>
                <a:cs typeface="+mn-cs"/>
              </a:rPr>
              <a:t>3 – RESPONSABILITE: vers une génération RESPONSABLE, ETHIQUE ET SOLIDAIRE</a:t>
            </a:r>
            <a:endParaRPr lang="fr-FR" sz="1200" b="1" dirty="0">
              <a:solidFill>
                <a:schemeClr val="bg1"/>
              </a:solidFill>
              <a:latin typeface="Gill Sans MT"/>
              <a:cs typeface="+mn-cs"/>
            </a:endParaRPr>
          </a:p>
        </p:txBody>
      </p:sp>
      <p:pic>
        <p:nvPicPr>
          <p:cNvPr id="10246" name="Picture 48">
            <a:extLst>
              <a:ext uri="{FF2B5EF4-FFF2-40B4-BE49-F238E27FC236}">
                <a16:creationId xmlns:a16="http://schemas.microsoft.com/office/drawing/2014/main" xmlns="" id="{F1313633-D471-B644-E687-2D08C82A3FD0}"/>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954588" y="-4762"/>
            <a:ext cx="3957637"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460</Words>
  <Application>Microsoft Office PowerPoint</Application>
  <PresentationFormat>Affichage à l'écran (4:3)</PresentationFormat>
  <Paragraphs>105</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Isa</dc:creator>
  <cp:lastModifiedBy>thierry</cp:lastModifiedBy>
  <cp:revision>241</cp:revision>
  <dcterms:created xsi:type="dcterms:W3CDTF">2015-01-22T07:59:08Z</dcterms:created>
  <dcterms:modified xsi:type="dcterms:W3CDTF">2025-06-26T05:45:34Z</dcterms:modified>
</cp:coreProperties>
</file>